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8" r:id="rId43"/>
    <p:sldId id="299" r:id="rId44"/>
    <p:sldId id="300" r:id="rId45"/>
    <p:sldId id="301" r:id="rId46"/>
    <p:sldId id="303" r:id="rId47"/>
    <p:sldId id="304" r:id="rId48"/>
    <p:sldId id="305" r:id="rId49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63"/>
  </p:normalViewPr>
  <p:slideViewPr>
    <p:cSldViewPr snapToGrid="0">
      <p:cViewPr varScale="1">
        <p:scale>
          <a:sx n="48" d="100"/>
          <a:sy n="48" d="100"/>
        </p:scale>
        <p:origin x="216" y="2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555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91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847778" y="9410373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0" y="15654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87704" y="311076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4598130" y="4100673"/>
            <a:ext cx="9091740" cy="2044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UTANGULIZI WA JINSI YA KUHIMILI </a:t>
            </a:r>
            <a:endParaRPr dirty="0"/>
          </a:p>
        </p:txBody>
      </p:sp>
      <p:sp>
        <p:nvSpPr>
          <p:cNvPr id="26" name="Text 1"/>
          <p:cNvSpPr txBox="1"/>
          <p:nvPr/>
        </p:nvSpPr>
        <p:spPr>
          <a:xfrm>
            <a:off x="12880978" y="333375"/>
            <a:ext cx="227403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7" name="Text 2"/>
          <p:cNvSpPr txBox="1"/>
          <p:nvPr/>
        </p:nvSpPr>
        <p:spPr>
          <a:xfrm>
            <a:off x="15360895" y="345098"/>
            <a:ext cx="247356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Kipindi</a:t>
            </a:r>
            <a:r>
              <a:rPr lang="en-US" dirty="0"/>
              <a:t> cha Kwanza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5840" y="322225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2000250" y="1657350"/>
            <a:ext cx="1338262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UKOSEFU WA UHAKIKA MBELE YETU… </a:t>
            </a:r>
            <a:endParaRPr dirty="0"/>
          </a:p>
        </p:txBody>
      </p:sp>
      <p:sp>
        <p:nvSpPr>
          <p:cNvPr id="37" name="Text 1"/>
          <p:cNvSpPr txBox="1"/>
          <p:nvPr/>
        </p:nvSpPr>
        <p:spPr>
          <a:xfrm>
            <a:off x="2000250" y="3324225"/>
            <a:ext cx="12653596" cy="639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Tunaishi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ulimwengu</a:t>
            </a:r>
            <a:r>
              <a:rPr lang="en-US" dirty="0"/>
              <a:t> </a:t>
            </a:r>
            <a:r>
              <a:rPr lang="en-US" dirty="0" err="1"/>
              <a:t>ambao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haujatulia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B34C37-DCCE-510D-1746-7F868DB49F79}"/>
              </a:ext>
            </a:extLst>
          </p:cNvPr>
          <p:cNvSpPr txBox="1"/>
          <p:nvPr/>
        </p:nvSpPr>
        <p:spPr>
          <a:xfrm>
            <a:off x="12880978" y="333375"/>
            <a:ext cx="227403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95F0E79-6E5A-2749-BA98-D903F73B1B41}"/>
              </a:ext>
            </a:extLst>
          </p:cNvPr>
          <p:cNvSpPr txBox="1"/>
          <p:nvPr/>
        </p:nvSpPr>
        <p:spPr>
          <a:xfrm>
            <a:off x="15382875" y="344525"/>
            <a:ext cx="247356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Kipindi</a:t>
            </a:r>
            <a:r>
              <a:rPr lang="en-US" dirty="0"/>
              <a:t> cha Kwanza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0"/>
          <p:cNvSpPr txBox="1"/>
          <p:nvPr/>
        </p:nvSpPr>
        <p:spPr>
          <a:xfrm>
            <a:off x="2000250" y="1657350"/>
            <a:ext cx="1150734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JINSI YA KUHIMILI </a:t>
            </a:r>
            <a:endParaRPr dirty="0"/>
          </a:p>
        </p:txBody>
      </p:sp>
      <p:sp>
        <p:nvSpPr>
          <p:cNvPr id="47" name="Text 3"/>
          <p:cNvSpPr txBox="1"/>
          <p:nvPr/>
        </p:nvSpPr>
        <p:spPr>
          <a:xfrm>
            <a:off x="2000250" y="3152775"/>
            <a:ext cx="11507348" cy="296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Mtazamo</a:t>
            </a:r>
            <a:r>
              <a:rPr lang="en-US" sz="5100" b="1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wa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kukumbatia</a:t>
            </a:r>
            <a:r>
              <a:rPr lang="en-US" sz="5100" dirty="0">
                <a:sym typeface="Helvetica"/>
              </a:rPr>
              <a:t> 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Rasilimali</a:t>
            </a:r>
            <a:r>
              <a:rPr lang="en-US" sz="5100" b="1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kuulizia</a:t>
            </a:r>
            <a:r>
              <a:rPr lang="en-US" sz="5100" dirty="0">
                <a:sym typeface="Helvetica"/>
              </a:rPr>
              <a:t> 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Theolojia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kuamini</a:t>
            </a:r>
            <a:r>
              <a:rPr lang="en-US" sz="5100" dirty="0">
                <a:sym typeface="Helvetica"/>
              </a:rPr>
              <a:t>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EBF99F8-C069-EE09-E212-2F850590D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7704" y="311076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71125FA-115C-65A3-D987-1C1EB05A45F3}"/>
              </a:ext>
            </a:extLst>
          </p:cNvPr>
          <p:cNvSpPr txBox="1"/>
          <p:nvPr/>
        </p:nvSpPr>
        <p:spPr>
          <a:xfrm>
            <a:off x="12880978" y="333375"/>
            <a:ext cx="227403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2ECF918-425B-2D4C-02B2-2CF52F133EAC}"/>
              </a:ext>
            </a:extLst>
          </p:cNvPr>
          <p:cNvSpPr txBox="1"/>
          <p:nvPr/>
        </p:nvSpPr>
        <p:spPr>
          <a:xfrm>
            <a:off x="15360895" y="345098"/>
            <a:ext cx="247356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Kipindi</a:t>
            </a:r>
            <a:r>
              <a:rPr lang="en-US" dirty="0"/>
              <a:t> cha Kwanza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2"/>
          <p:cNvSpPr txBox="1"/>
          <p:nvPr/>
        </p:nvSpPr>
        <p:spPr>
          <a:xfrm>
            <a:off x="2000250" y="1657350"/>
            <a:ext cx="15373350" cy="7989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Majaribu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hayana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budi</a:t>
            </a:r>
            <a:r>
              <a:rPr lang="en-US" sz="5100" b="1" dirty="0">
                <a:solidFill>
                  <a:schemeClr val="bg1"/>
                </a:solidFill>
                <a:sym typeface="Helvetica"/>
              </a:rPr>
              <a:t>.</a:t>
            </a:r>
            <a:r>
              <a:rPr lang="en-US" sz="5100" b="1" dirty="0">
                <a:sym typeface="Helvetica"/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Kuwa </a:t>
            </a:r>
            <a:r>
              <a:rPr lang="en-US" b="0" dirty="0" err="1">
                <a:solidFill>
                  <a:srgbClr val="F5F5F5"/>
                </a:solidFill>
              </a:rPr>
              <a:t>na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hali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ngumu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katika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ulimwengu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ulioanguka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jambo</a:t>
            </a:r>
            <a:r>
              <a:rPr lang="en-US" b="0" dirty="0">
                <a:solidFill>
                  <a:srgbClr val="F5F5F5"/>
                </a:solidFill>
              </a:rPr>
              <a:t> la </a:t>
            </a:r>
            <a:r>
              <a:rPr lang="en-US" b="1" u="sng" dirty="0" err="1">
                <a:solidFill>
                  <a:srgbClr val="FF0000"/>
                </a:solidFill>
              </a:rPr>
              <a:t>uhakika</a:t>
            </a:r>
            <a:r>
              <a:rPr lang="en-US" b="0" dirty="0">
                <a:solidFill>
                  <a:srgbClr val="F5F5F5"/>
                </a:solidFill>
              </a:rPr>
              <a:t>.</a:t>
            </a:r>
            <a:endParaRPr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Majaribu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yaweza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kututengeneza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au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kutubomoa</a:t>
            </a:r>
            <a:r>
              <a:rPr lang="en-US" sz="5100" b="1" dirty="0">
                <a:sym typeface="Helvetica"/>
              </a:rPr>
              <a:t>. </a:t>
            </a:r>
            <a:r>
              <a:rPr lang="en-US" b="0" dirty="0" err="1">
                <a:solidFill>
                  <a:srgbClr val="F5F5F5"/>
                </a:solidFill>
              </a:rPr>
              <a:t>Twaweza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kuangalia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upeo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wa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mgogoro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kama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tatizo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lisilowezekana</a:t>
            </a:r>
            <a:r>
              <a:rPr lang="en-US" b="0" dirty="0">
                <a:solidFill>
                  <a:srgbClr val="F5F5F5"/>
                </a:solidFill>
              </a:rPr>
              <a:t> au </a:t>
            </a:r>
            <a:r>
              <a:rPr lang="en-US" b="1" u="sng" dirty="0" err="1">
                <a:solidFill>
                  <a:srgbClr val="FF0000"/>
                </a:solidFill>
              </a:rPr>
              <a:t>nafasi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kubwa</a:t>
            </a:r>
            <a:r>
              <a:rPr lang="en-US" b="0" dirty="0">
                <a:solidFill>
                  <a:srgbClr val="F5F5F5"/>
                </a:solidFill>
              </a:rPr>
              <a:t>. </a:t>
            </a:r>
            <a:endParaRPr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Waathiriwa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wanashindwa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na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kusalia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katika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maswali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ya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kwa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nini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na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kukwama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katika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maumivu</a:t>
            </a:r>
            <a:r>
              <a:rPr lang="en-US" sz="5100" b="1" dirty="0">
                <a:solidFill>
                  <a:srgbClr val="FFFF00"/>
                </a:solidFill>
                <a:sym typeface="Helvetica"/>
              </a:rPr>
              <a:t> </a:t>
            </a:r>
            <a:r>
              <a:rPr lang="en-US" sz="5100" b="1" dirty="0" err="1">
                <a:solidFill>
                  <a:srgbClr val="FFFF00"/>
                </a:solidFill>
                <a:sym typeface="Helvetica"/>
              </a:rPr>
              <a:t>yao</a:t>
            </a:r>
            <a:r>
              <a:rPr dirty="0">
                <a:solidFill>
                  <a:schemeClr val="bg1"/>
                </a:solidFill>
              </a:rPr>
              <a:t>.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Kamwe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hawavuki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hatua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ya</a:t>
            </a:r>
            <a:r>
              <a:rPr lang="en-US" b="0" dirty="0">
                <a:solidFill>
                  <a:srgbClr val="F5F5F5"/>
                </a:solidFill>
              </a:rPr>
              <a:t>, “</a:t>
            </a:r>
            <a:r>
              <a:rPr lang="en-US" b="0" dirty="0" err="1">
                <a:solidFill>
                  <a:srgbClr val="F5F5F5"/>
                </a:solidFill>
              </a:rPr>
              <a:t>Mbona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iwe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mimi</a:t>
            </a:r>
            <a:r>
              <a:rPr lang="en-US" b="0" dirty="0">
                <a:solidFill>
                  <a:srgbClr val="F5F5F5"/>
                </a:solidFill>
              </a:rPr>
              <a:t>, Bwana?” </a:t>
            </a:r>
            <a:r>
              <a:rPr lang="en-US" b="0" dirty="0" err="1">
                <a:solidFill>
                  <a:srgbClr val="F5F5F5"/>
                </a:solidFill>
              </a:rPr>
              <a:t>na</a:t>
            </a:r>
            <a:r>
              <a:rPr lang="en-US" b="0" dirty="0">
                <a:solidFill>
                  <a:srgbClr val="F5F5F5"/>
                </a:solidFill>
              </a:rPr>
              <a:t> “</a:t>
            </a:r>
            <a:r>
              <a:rPr lang="en-US" b="1" u="sng" dirty="0" err="1">
                <a:solidFill>
                  <a:srgbClr val="FF0000"/>
                </a:solidFill>
              </a:rPr>
              <a:t>mbona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sasa</a:t>
            </a:r>
            <a:r>
              <a:rPr lang="en-US" b="0" dirty="0">
                <a:solidFill>
                  <a:srgbClr val="F5F5F5"/>
                </a:solidFill>
              </a:rPr>
              <a:t>?”</a:t>
            </a:r>
            <a:endParaRPr b="0" dirty="0">
              <a:solidFill>
                <a:srgbClr val="F5F5F5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BF56167-C47A-B2F0-5E3C-2B3CDE5A7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7704" y="311076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6EE5939-CC01-CE08-4BDC-0B8DB14A2DF5}"/>
              </a:ext>
            </a:extLst>
          </p:cNvPr>
          <p:cNvSpPr txBox="1"/>
          <p:nvPr/>
        </p:nvSpPr>
        <p:spPr>
          <a:xfrm>
            <a:off x="12880978" y="333375"/>
            <a:ext cx="227403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1A23C30-ECF7-0824-162E-FEB3E330D0B8}"/>
              </a:ext>
            </a:extLst>
          </p:cNvPr>
          <p:cNvSpPr txBox="1"/>
          <p:nvPr/>
        </p:nvSpPr>
        <p:spPr>
          <a:xfrm>
            <a:off x="15360895" y="345098"/>
            <a:ext cx="247356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Kipindi</a:t>
            </a:r>
            <a:r>
              <a:rPr lang="en-US" dirty="0"/>
              <a:t> cha Kwanza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ext 1"/>
          <p:cNvSpPr txBox="1"/>
          <p:nvPr/>
        </p:nvSpPr>
        <p:spPr>
          <a:xfrm>
            <a:off x="2000250" y="3324225"/>
            <a:ext cx="13810643" cy="524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Yesu, </a:t>
            </a:r>
            <a:r>
              <a:rPr lang="en-US" dirty="0" err="1"/>
              <a:t>nifanye</a:t>
            </a:r>
            <a:r>
              <a:rPr lang="en-US" dirty="0"/>
              <a:t> </a:t>
            </a:r>
            <a:r>
              <a:rPr lang="en-US" dirty="0" err="1"/>
              <a:t>nini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Nitaikabilije</a:t>
            </a:r>
            <a:r>
              <a:rPr lang="en-US" dirty="0"/>
              <a:t> </a:t>
            </a:r>
            <a:r>
              <a:rPr lang="en-US" dirty="0" err="1"/>
              <a:t>hali</a:t>
            </a:r>
            <a:r>
              <a:rPr lang="en-US" dirty="0"/>
              <a:t> </a:t>
            </a:r>
            <a:r>
              <a:rPr lang="en-US" dirty="0" err="1"/>
              <a:t>hii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familia </a:t>
            </a:r>
            <a:r>
              <a:rPr lang="en-US" dirty="0" err="1"/>
              <a:t>yangu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Unasemaje</a:t>
            </a:r>
            <a:r>
              <a:rPr lang="en-US" dirty="0"/>
              <a:t> </a:t>
            </a:r>
            <a:r>
              <a:rPr lang="en-US" dirty="0" err="1"/>
              <a:t>kuhusu</a:t>
            </a:r>
            <a:r>
              <a:rPr lang="en-US" dirty="0"/>
              <a:t> </a:t>
            </a:r>
            <a:r>
              <a:rPr lang="en-US" dirty="0" err="1"/>
              <a:t>tatizo</a:t>
            </a:r>
            <a:r>
              <a:rPr lang="en-US" dirty="0"/>
              <a:t> </a:t>
            </a:r>
            <a:r>
              <a:rPr lang="en-US" dirty="0" err="1"/>
              <a:t>langu</a:t>
            </a:r>
            <a:r>
              <a:rPr lang="en-US" dirty="0"/>
              <a:t> la </a:t>
            </a:r>
            <a:r>
              <a:rPr lang="en-US" dirty="0" err="1"/>
              <a:t>kiafya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Je, </a:t>
            </a:r>
            <a:r>
              <a:rPr lang="en-US" dirty="0" err="1"/>
              <a:t>nikipoteza</a:t>
            </a:r>
            <a:r>
              <a:rPr lang="en-US" dirty="0"/>
              <a:t> </a:t>
            </a:r>
            <a:r>
              <a:rPr lang="en-US" dirty="0" err="1"/>
              <a:t>biashara</a:t>
            </a:r>
            <a:r>
              <a:rPr lang="en-US" dirty="0"/>
              <a:t> </a:t>
            </a:r>
            <a:r>
              <a:rPr lang="en-US" dirty="0" err="1"/>
              <a:t>yangu</a:t>
            </a:r>
            <a:r>
              <a:rPr lang="en-US" dirty="0"/>
              <a:t> </a:t>
            </a:r>
            <a:r>
              <a:rPr lang="en-US" dirty="0" err="1"/>
              <a:t>itakuwaje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Kuna </a:t>
            </a:r>
            <a:r>
              <a:rPr lang="en-US" dirty="0" err="1"/>
              <a:t>matumaini</a:t>
            </a:r>
            <a:r>
              <a:rPr lang="en-US" dirty="0"/>
              <a:t> </a:t>
            </a:r>
            <a:r>
              <a:rPr lang="en-US" dirty="0" err="1"/>
              <a:t>gani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siku za </a:t>
            </a:r>
            <a:r>
              <a:rPr lang="en-US" dirty="0" err="1"/>
              <a:t>usoni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Niende</a:t>
            </a:r>
            <a:r>
              <a:rPr lang="en-US" dirty="0"/>
              <a:t> </a:t>
            </a:r>
            <a:r>
              <a:rPr lang="en-US" dirty="0" err="1"/>
              <a:t>wapi</a:t>
            </a:r>
            <a:r>
              <a:rPr lang="en-US" dirty="0"/>
              <a:t> </a:t>
            </a:r>
            <a:r>
              <a:rPr lang="en-US" dirty="0" err="1"/>
              <a:t>baada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hapa?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131B6B7-3435-0B04-BF99-976EBFB0C622}"/>
              </a:ext>
            </a:extLst>
          </p:cNvPr>
          <p:cNvSpPr txBox="1"/>
          <p:nvPr/>
        </p:nvSpPr>
        <p:spPr>
          <a:xfrm>
            <a:off x="1000125" y="1645744"/>
            <a:ext cx="1628775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MASWALI KUTOKA KANISA LA KWANZA</a:t>
            </a:r>
            <a:r>
              <a:rPr lang="en-US" sz="6600" dirty="0"/>
              <a:t> </a:t>
            </a:r>
            <a:endParaRPr sz="6800"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41928D44-FA41-085A-AF8C-FD2F24743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7704" y="311076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074D36D3-4FBE-D17E-A901-4D530A529C63}"/>
              </a:ext>
            </a:extLst>
          </p:cNvPr>
          <p:cNvSpPr txBox="1"/>
          <p:nvPr/>
        </p:nvSpPr>
        <p:spPr>
          <a:xfrm>
            <a:off x="12880978" y="333375"/>
            <a:ext cx="227403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FE808A5-5CFC-E895-5CB7-5A9E6990BB74}"/>
              </a:ext>
            </a:extLst>
          </p:cNvPr>
          <p:cNvSpPr txBox="1"/>
          <p:nvPr/>
        </p:nvSpPr>
        <p:spPr>
          <a:xfrm>
            <a:off x="15360895" y="345098"/>
            <a:ext cx="247356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Kipindi</a:t>
            </a:r>
            <a:r>
              <a:rPr lang="en-US" dirty="0"/>
              <a:t> cha Kwanza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2000250" y="1657350"/>
            <a:ext cx="455295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SWALI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64" name="Text 1"/>
          <p:cNvSpPr txBox="1"/>
          <p:nvPr/>
        </p:nvSpPr>
        <p:spPr>
          <a:xfrm>
            <a:off x="2000250" y="3324225"/>
            <a:ext cx="13810643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Ni </a:t>
            </a:r>
            <a:r>
              <a:rPr lang="en-US" dirty="0" err="1"/>
              <a:t>jaribu</a:t>
            </a:r>
            <a:r>
              <a:rPr lang="en-US" dirty="0"/>
              <a:t> </a:t>
            </a:r>
            <a:r>
              <a:rPr lang="en-US" dirty="0" err="1"/>
              <a:t>gani</a:t>
            </a:r>
            <a:r>
              <a:rPr lang="en-US" dirty="0"/>
              <a:t> </a:t>
            </a:r>
            <a:r>
              <a:rPr lang="en-US" dirty="0" err="1"/>
              <a:t>huenda</a:t>
            </a:r>
            <a:r>
              <a:rPr lang="en-US" dirty="0"/>
              <a:t> </a:t>
            </a:r>
            <a:r>
              <a:rPr lang="en-US" dirty="0" err="1"/>
              <a:t>linakukabili</a:t>
            </a:r>
            <a:r>
              <a:rPr lang="en-US" dirty="0"/>
              <a:t> </a:t>
            </a:r>
            <a:r>
              <a:rPr lang="en-US" dirty="0" err="1"/>
              <a:t>sasa</a:t>
            </a:r>
            <a:r>
              <a:rPr lang="en-US" dirty="0"/>
              <a:t> </a:t>
            </a:r>
            <a:r>
              <a:rPr lang="en-US" dirty="0" err="1"/>
              <a:t>maishani</a:t>
            </a:r>
            <a:r>
              <a:rPr lang="en-US" dirty="0"/>
              <a:t> </a:t>
            </a:r>
            <a:r>
              <a:rPr lang="en-US" dirty="0" err="1"/>
              <a:t>mwako</a:t>
            </a:r>
            <a:r>
              <a:rPr lang="en-US" dirty="0"/>
              <a:t>?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26C76E90-AF04-E2DD-2C50-4B1F87CC5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7704" y="311076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60A8195-AA35-B95A-BF8B-EFD9E948A6D0}"/>
              </a:ext>
            </a:extLst>
          </p:cNvPr>
          <p:cNvSpPr txBox="1"/>
          <p:nvPr/>
        </p:nvSpPr>
        <p:spPr>
          <a:xfrm>
            <a:off x="12880978" y="333375"/>
            <a:ext cx="227403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DF698E9-B064-EC64-4A74-C47C25092FC9}"/>
              </a:ext>
            </a:extLst>
          </p:cNvPr>
          <p:cNvSpPr txBox="1"/>
          <p:nvPr/>
        </p:nvSpPr>
        <p:spPr>
          <a:xfrm>
            <a:off x="15360895" y="345098"/>
            <a:ext cx="247356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Kipindi</a:t>
            </a:r>
            <a:r>
              <a:rPr lang="en-US" dirty="0"/>
              <a:t> cha Kwanza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4848225" y="4114800"/>
            <a:ext cx="8582025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MTAZAMO WA KUKUMBATIA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83" name="Text 1"/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84" name="Text 2"/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 2"/>
          <p:cNvSpPr txBox="1"/>
          <p:nvPr/>
        </p:nvSpPr>
        <p:spPr>
          <a:xfrm>
            <a:off x="2000250" y="1657350"/>
            <a:ext cx="15087600" cy="2601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Ndugu</a:t>
            </a:r>
            <a:r>
              <a:rPr lang="en-US" dirty="0"/>
              <a:t> </a:t>
            </a:r>
            <a:r>
              <a:rPr lang="en-US" dirty="0" err="1"/>
              <a:t>zangu</a:t>
            </a:r>
            <a:r>
              <a:rPr lang="en-US" dirty="0"/>
              <a:t>, </a:t>
            </a:r>
            <a:r>
              <a:rPr lang="en-US" dirty="0" err="1"/>
              <a:t>hesabuni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furaha</a:t>
            </a:r>
            <a:r>
              <a:rPr lang="en-US" dirty="0"/>
              <a:t> </a:t>
            </a:r>
            <a:r>
              <a:rPr lang="en-US" dirty="0" err="1"/>
              <a:t>tupu</a:t>
            </a:r>
            <a:r>
              <a:rPr lang="en-US" dirty="0"/>
              <a:t>, </a:t>
            </a:r>
            <a:r>
              <a:rPr lang="en-US" dirty="0" err="1"/>
              <a:t>mkiangukia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majaribu</a:t>
            </a:r>
            <a:r>
              <a:rPr lang="en-US" dirty="0"/>
              <a:t> </a:t>
            </a:r>
            <a:r>
              <a:rPr lang="en-US" dirty="0" err="1"/>
              <a:t>mbalimbali</a:t>
            </a:r>
            <a:r>
              <a:rPr lang="en-US" dirty="0"/>
              <a:t>; </a:t>
            </a:r>
            <a:r>
              <a:rPr lang="en-US" dirty="0" err="1"/>
              <a:t>mkifahamu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kujaribiwa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imani</a:t>
            </a:r>
            <a:r>
              <a:rPr lang="en-US" dirty="0"/>
              <a:t> </a:t>
            </a:r>
            <a:r>
              <a:rPr lang="en-US" dirty="0" err="1"/>
              <a:t>yenu</a:t>
            </a:r>
            <a:r>
              <a:rPr lang="en-US" dirty="0"/>
              <a:t> </a:t>
            </a:r>
            <a:r>
              <a:rPr lang="en-US" dirty="0" err="1"/>
              <a:t>huleta</a:t>
            </a:r>
            <a:r>
              <a:rPr lang="en-US" dirty="0"/>
              <a:t> </a:t>
            </a:r>
            <a:r>
              <a:rPr lang="en-US" dirty="0" err="1"/>
              <a:t>saburi</a:t>
            </a:r>
            <a:r>
              <a:rPr lang="en-US" dirty="0"/>
              <a:t>. Saburi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iwe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kazi</a:t>
            </a:r>
            <a:r>
              <a:rPr lang="en-US" dirty="0"/>
              <a:t> </a:t>
            </a:r>
            <a:r>
              <a:rPr lang="en-US" dirty="0" err="1"/>
              <a:t>kamilifu</a:t>
            </a:r>
            <a:r>
              <a:rPr lang="en-US" dirty="0"/>
              <a:t>, </a:t>
            </a:r>
            <a:r>
              <a:rPr lang="en-US" dirty="0" err="1"/>
              <a:t>mpate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wakamilifu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watimilifu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kupungukiwa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neno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94" name="Text 3"/>
          <p:cNvSpPr txBox="1"/>
          <p:nvPr/>
        </p:nvSpPr>
        <p:spPr>
          <a:xfrm>
            <a:off x="2000250" y="51720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1:2-4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A93A913-5820-811B-1FA9-46D34349B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FB87D25-CF4D-F8BA-0ED3-8E7EB9A20B57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C1D61A3-B259-4655-9F3A-C855991E4166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 2"/>
          <p:cNvSpPr txBox="1"/>
          <p:nvPr/>
        </p:nvSpPr>
        <p:spPr>
          <a:xfrm>
            <a:off x="2000250" y="1657350"/>
            <a:ext cx="15506700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Saburi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iwe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kazi</a:t>
            </a:r>
            <a:r>
              <a:rPr lang="en-US" dirty="0"/>
              <a:t> </a:t>
            </a:r>
            <a:r>
              <a:rPr lang="en-US" dirty="0" err="1"/>
              <a:t>kamilifu</a:t>
            </a:r>
            <a:r>
              <a:rPr lang="en-US" dirty="0"/>
              <a:t>.</a:t>
            </a:r>
            <a:r>
              <a:rPr dirty="0"/>
              <a:t>”</a:t>
            </a:r>
          </a:p>
        </p:txBody>
      </p:sp>
      <p:sp>
        <p:nvSpPr>
          <p:cNvPr id="104" name="Text 3"/>
          <p:cNvSpPr txBox="1"/>
          <p:nvPr/>
        </p:nvSpPr>
        <p:spPr>
          <a:xfrm>
            <a:off x="2000250" y="25431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1:4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191985F-8FC5-0334-CAE2-074D1706FB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520F3EC8-BA10-922F-33A6-81A98FA3BC9A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0647747-B4B5-C58F-8014-58BBFD33ABD1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MASWALI MATATU MUHIMU YA "NINI"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14" name="Text 3"/>
          <p:cNvSpPr txBox="1"/>
          <p:nvPr/>
        </p:nvSpPr>
        <p:spPr>
          <a:xfrm>
            <a:off x="2000250" y="4314825"/>
            <a:ext cx="1454986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ym typeface="Helvetica"/>
              </a:rPr>
              <a:t>Swali</a:t>
            </a:r>
            <a:r>
              <a:rPr lang="en-US" sz="5100" b="1" dirty="0">
                <a:sym typeface="Helvetica"/>
              </a:rPr>
              <a:t> la 1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Ni </a:t>
            </a:r>
            <a:r>
              <a:rPr lang="en-US" b="0" dirty="0" err="1">
                <a:solidFill>
                  <a:srgbClr val="F5F5F5"/>
                </a:solidFill>
              </a:rPr>
              <a:t>nini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ninachoweza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kudhibiti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ulimwengu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wangu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ukiporomoka</a:t>
            </a:r>
            <a:r>
              <a:rPr lang="en-US" b="0" dirty="0">
                <a:solidFill>
                  <a:srgbClr val="F5F5F5"/>
                </a:solidFill>
              </a:rPr>
              <a:t>?</a:t>
            </a:r>
            <a:endParaRPr dirty="0">
              <a:solidFill>
                <a:srgbClr val="F5F5F5"/>
              </a:solidFill>
            </a:endParaRPr>
          </a:p>
        </p:txBody>
      </p:sp>
      <p:sp>
        <p:nvSpPr>
          <p:cNvPr id="115" name="Text 4"/>
          <p:cNvSpPr txBox="1"/>
          <p:nvPr/>
        </p:nvSpPr>
        <p:spPr>
          <a:xfrm>
            <a:off x="2000250" y="650557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ym typeface="Helvetica"/>
              </a:rPr>
              <a:t>Jibu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sz="5100" b="1" u="sng" dirty="0" err="1">
                <a:solidFill>
                  <a:srgbClr val="FF0000"/>
                </a:solidFill>
                <a:sym typeface="Helvetica"/>
              </a:rPr>
              <a:t>Mtazamo</a:t>
            </a:r>
            <a:r>
              <a:rPr lang="en-US" sz="5100" b="1" u="sng" dirty="0">
                <a:solidFill>
                  <a:srgbClr val="FF0000"/>
                </a:solidFill>
                <a:sym typeface="Helvetica"/>
              </a:rPr>
              <a:t> </a:t>
            </a:r>
            <a:endParaRPr b="0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CE172BE-4798-D9AF-D169-09BDE3953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0108AE3-1546-FD64-4F9C-B3BC3AF25512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7E19F5B-B9A3-0DB3-B5D0-D87D313309D4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MASWALI MATATU MUHIMU YA "NINI"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25" name="Text 3"/>
          <p:cNvSpPr txBox="1"/>
          <p:nvPr/>
        </p:nvSpPr>
        <p:spPr>
          <a:xfrm>
            <a:off x="2000250" y="4314825"/>
            <a:ext cx="140779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ym typeface="Helvetica"/>
              </a:rPr>
              <a:t>Swali</a:t>
            </a:r>
            <a:r>
              <a:rPr lang="en-US" sz="5100" b="1" dirty="0">
                <a:sym typeface="Helvetica"/>
              </a:rPr>
              <a:t> la 2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Lazima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nifanye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nini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ili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niweze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kufaulu</a:t>
            </a:r>
            <a:r>
              <a:rPr lang="en-US" b="0" dirty="0">
                <a:solidFill>
                  <a:srgbClr val="F5F5F5"/>
                </a:solidFill>
              </a:rPr>
              <a:t> siku </a:t>
            </a:r>
            <a:r>
              <a:rPr lang="en-US" b="0" dirty="0" err="1">
                <a:solidFill>
                  <a:srgbClr val="F5F5F5"/>
                </a:solidFill>
              </a:rPr>
              <a:t>ya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leo</a:t>
            </a:r>
            <a:r>
              <a:rPr lang="en-US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26" name="Text 4"/>
          <p:cNvSpPr txBox="1"/>
          <p:nvPr/>
        </p:nvSpPr>
        <p:spPr>
          <a:xfrm>
            <a:off x="2000250" y="650557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ym typeface="Helvetica"/>
              </a:rPr>
              <a:t>Jibu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Vumilia</a:t>
            </a:r>
            <a:endParaRPr b="1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46D46A1-7134-5BE9-0B66-712E458C2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4DDF2D4C-43F1-6094-CB17-A3A257A55550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8AC32B6-66B1-3746-6A7C-74D7DB96FF5F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-60973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MASWALI MATATU MUHIMU YA "NINI"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36" name="Text 3"/>
          <p:cNvSpPr txBox="1"/>
          <p:nvPr/>
        </p:nvSpPr>
        <p:spPr>
          <a:xfrm>
            <a:off x="2000250" y="431482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ym typeface="Helvetica"/>
              </a:rPr>
              <a:t>Swali</a:t>
            </a:r>
            <a:r>
              <a:rPr lang="en-US" sz="5100" b="1" dirty="0">
                <a:sym typeface="Helvetica"/>
              </a:rPr>
              <a:t> la 3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Nina </a:t>
            </a:r>
            <a:r>
              <a:rPr lang="en-US" b="0" dirty="0" err="1">
                <a:solidFill>
                  <a:srgbClr val="F5F5F5"/>
                </a:solidFill>
              </a:rPr>
              <a:t>tumaini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nini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kuhusu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kesho</a:t>
            </a:r>
            <a:r>
              <a:rPr lang="en-US" b="0" dirty="0">
                <a:solidFill>
                  <a:srgbClr val="F5F5F5"/>
                </a:solidFill>
              </a:rPr>
              <a:t>? 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37" name="Text 4"/>
          <p:cNvSpPr txBox="1"/>
          <p:nvPr/>
        </p:nvSpPr>
        <p:spPr>
          <a:xfrm>
            <a:off x="2000250" y="5724525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b="1" dirty="0" err="1">
                <a:sym typeface="Helvetica"/>
              </a:rPr>
              <a:t>Jibu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Amini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kuwa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Mungu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atachukua</a:t>
            </a:r>
            <a:r>
              <a:rPr lang="en-US" b="0" dirty="0">
                <a:solidFill>
                  <a:srgbClr val="F5F5F5"/>
                </a:solidFill>
              </a:rPr>
              <a:t> yale </a:t>
            </a:r>
            <a:r>
              <a:rPr lang="en-US" b="0" dirty="0" err="1">
                <a:solidFill>
                  <a:srgbClr val="F5F5F5"/>
                </a:solidFill>
              </a:rPr>
              <a:t>mabaya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ya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kuzidi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tunayopitia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leo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na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ayatumie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kwa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wema</a:t>
            </a:r>
            <a:r>
              <a:rPr lang="en-US" b="0" dirty="0">
                <a:solidFill>
                  <a:srgbClr val="F5F5F5"/>
                </a:solidFill>
              </a:rPr>
              <a:t>. </a:t>
            </a:r>
            <a:endParaRPr b="0" dirty="0">
              <a:solidFill>
                <a:srgbClr val="F5F5F5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0FE24964-422D-F822-49A8-9236327A0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D32C86F-3C4A-132D-2DBE-E5BE7667A382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D3E514F-68EE-1C56-16C4-234B7ECF10B8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 2"/>
          <p:cNvSpPr txBox="1"/>
          <p:nvPr/>
        </p:nvSpPr>
        <p:spPr>
          <a:xfrm>
            <a:off x="2000250" y="1657350"/>
            <a:ext cx="15506700" cy="194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Yakobo</a:t>
            </a:r>
            <a:r>
              <a:rPr lang="en-US" dirty="0"/>
              <a:t> </a:t>
            </a:r>
            <a:r>
              <a:rPr lang="en-US" dirty="0" err="1"/>
              <a:t>anatuelekeza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tuiache</a:t>
            </a:r>
            <a:r>
              <a:rPr lang="en-US" dirty="0"/>
              <a:t> </a:t>
            </a:r>
            <a:r>
              <a:rPr lang="en-US" dirty="0" err="1"/>
              <a:t>saburi</a:t>
            </a:r>
            <a:r>
              <a:rPr lang="en-US" dirty="0"/>
              <a:t> </a:t>
            </a:r>
            <a:r>
              <a:rPr lang="en-US" dirty="0" err="1"/>
              <a:t>ikamilishe</a:t>
            </a:r>
            <a:r>
              <a:rPr lang="en-US" dirty="0"/>
              <a:t> </a:t>
            </a:r>
            <a:r>
              <a:rPr lang="en-US" dirty="0" err="1"/>
              <a:t>kazi</a:t>
            </a:r>
            <a:r>
              <a:rPr lang="en-US" dirty="0"/>
              <a:t> </a:t>
            </a:r>
            <a:r>
              <a:rPr lang="en-US" dirty="0" err="1"/>
              <a:t>yake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tukomae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kukamilika</a:t>
            </a:r>
            <a:r>
              <a:rPr lang="en-US" dirty="0"/>
              <a:t> (</a:t>
            </a:r>
            <a:r>
              <a:rPr lang="en-US" dirty="0" err="1"/>
              <a:t>neno</a:t>
            </a:r>
            <a:r>
              <a:rPr lang="en-US" dirty="0"/>
              <a:t> la </a:t>
            </a:r>
            <a:r>
              <a:rPr lang="en-US" dirty="0" err="1"/>
              <a:t>Kiyunani</a:t>
            </a:r>
            <a:r>
              <a:rPr lang="en-US" dirty="0"/>
              <a:t> </a:t>
            </a:r>
            <a:r>
              <a:rPr lang="en-US" dirty="0" err="1"/>
              <a:t>telios</a:t>
            </a:r>
            <a:r>
              <a:rPr lang="en-US" dirty="0"/>
              <a:t>), “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kupungukiwa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kitu</a:t>
            </a:r>
            <a:r>
              <a:rPr lang="en-US" dirty="0"/>
              <a:t> </a:t>
            </a:r>
            <a:r>
              <a:rPr lang="en-US" dirty="0" err="1"/>
              <a:t>chochote</a:t>
            </a:r>
            <a:r>
              <a:rPr lang="en-US" dirty="0"/>
              <a:t>” (</a:t>
            </a:r>
            <a:r>
              <a:rPr lang="en-US" dirty="0" err="1"/>
              <a:t>Yakobo</a:t>
            </a:r>
            <a:r>
              <a:rPr lang="en-US" dirty="0"/>
              <a:t> 1:4)</a:t>
            </a:r>
            <a:endParaRPr dirty="0"/>
          </a:p>
        </p:txBody>
      </p:sp>
      <p:sp>
        <p:nvSpPr>
          <p:cNvPr id="147" name="Text 3"/>
          <p:cNvSpPr txBox="1"/>
          <p:nvPr/>
        </p:nvSpPr>
        <p:spPr>
          <a:xfrm>
            <a:off x="2000250" y="4295775"/>
            <a:ext cx="15506700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“Wale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aliowajua</a:t>
            </a:r>
            <a:r>
              <a:rPr lang="en-US" dirty="0"/>
              <a:t> </a:t>
            </a:r>
            <a:r>
              <a:rPr lang="en-US" dirty="0" err="1"/>
              <a:t>tangu</a:t>
            </a:r>
            <a:r>
              <a:rPr lang="en-US" dirty="0"/>
              <a:t> </a:t>
            </a:r>
            <a:r>
              <a:rPr lang="en-US" dirty="0" err="1"/>
              <a:t>mwanzo</a:t>
            </a:r>
            <a:r>
              <a:rPr lang="en-US" dirty="0"/>
              <a:t>, pia </a:t>
            </a:r>
            <a:r>
              <a:rPr lang="en-US" dirty="0" err="1"/>
              <a:t>aliwachagua</a:t>
            </a:r>
            <a:r>
              <a:rPr lang="en-US" dirty="0"/>
              <a:t> </a:t>
            </a:r>
            <a:r>
              <a:rPr lang="en-US" dirty="0" err="1"/>
              <a:t>tangu</a:t>
            </a:r>
            <a:r>
              <a:rPr lang="en-US" dirty="0"/>
              <a:t> </a:t>
            </a:r>
            <a:r>
              <a:rPr lang="en-US" dirty="0" err="1"/>
              <a:t>mwanzo</a:t>
            </a:r>
            <a:r>
              <a:rPr lang="en-US" dirty="0"/>
              <a:t>, </a:t>
            </a:r>
            <a:r>
              <a:rPr lang="en-US" dirty="0" err="1"/>
              <a:t>wapate</a:t>
            </a:r>
            <a:r>
              <a:rPr lang="en-US" dirty="0"/>
              <a:t> </a:t>
            </a:r>
            <a:r>
              <a:rPr lang="en-US" dirty="0" err="1"/>
              <a:t>kufanana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mfano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Mwanawe</a:t>
            </a:r>
            <a:r>
              <a:rPr lang="en-US" dirty="0"/>
              <a:t>.”</a:t>
            </a:r>
            <a:endParaRPr dirty="0"/>
          </a:p>
        </p:txBody>
      </p:sp>
      <p:sp>
        <p:nvSpPr>
          <p:cNvPr id="148" name="Text 4"/>
          <p:cNvSpPr txBox="1"/>
          <p:nvPr/>
        </p:nvSpPr>
        <p:spPr>
          <a:xfrm>
            <a:off x="2000250" y="5857875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Warumi</a:t>
            </a:r>
            <a:r>
              <a:rPr dirty="0"/>
              <a:t> 8:29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EA21606-7082-EC4C-0D27-BC0BD6387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4803F35-0D4A-B8C0-612E-92933759A7B5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A78E9BC-489E-976E-F36D-4A469730E09E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 3"/>
          <p:cNvSpPr txBox="1"/>
          <p:nvPr/>
        </p:nvSpPr>
        <p:spPr>
          <a:xfrm>
            <a:off x="2000250" y="2444672"/>
            <a:ext cx="15506700" cy="323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Kitabu</a:t>
            </a:r>
            <a:r>
              <a:rPr lang="en-US" dirty="0"/>
              <a:t> cha </a:t>
            </a:r>
            <a:r>
              <a:rPr lang="en-US" dirty="0" err="1"/>
              <a:t>Waebrania</a:t>
            </a:r>
            <a:r>
              <a:rPr lang="en-US" dirty="0"/>
              <a:t> </a:t>
            </a:r>
            <a:r>
              <a:rPr lang="en-US" dirty="0" err="1"/>
              <a:t>kinatusimulia</a:t>
            </a:r>
            <a:r>
              <a:rPr lang="en-US" dirty="0"/>
              <a:t> </a:t>
            </a:r>
            <a:r>
              <a:rPr lang="en-US" dirty="0" err="1"/>
              <a:t>kuhusu</a:t>
            </a:r>
            <a:r>
              <a:rPr lang="en-US" dirty="0"/>
              <a:t> </a:t>
            </a:r>
            <a:r>
              <a:rPr lang="en-US" dirty="0" err="1"/>
              <a:t>mashujaa</a:t>
            </a:r>
            <a:r>
              <a:rPr lang="en-US" dirty="0"/>
              <a:t> </a:t>
            </a:r>
            <a:r>
              <a:rPr lang="en-US" dirty="0" err="1"/>
              <a:t>wengi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Imani </a:t>
            </a:r>
            <a:r>
              <a:rPr lang="en-US" dirty="0" err="1"/>
              <a:t>ambao</a:t>
            </a:r>
            <a:r>
              <a:rPr lang="en-US" dirty="0"/>
              <a:t> </a:t>
            </a:r>
            <a:r>
              <a:rPr lang="en-US" dirty="0" err="1"/>
              <a:t>hawakuwahi</a:t>
            </a:r>
            <a:r>
              <a:rPr lang="en-US" dirty="0"/>
              <a:t> </a:t>
            </a:r>
            <a:r>
              <a:rPr lang="en-US" dirty="0" err="1"/>
              <a:t>kuona</a:t>
            </a:r>
            <a:r>
              <a:rPr lang="en-US" dirty="0"/>
              <a:t> </a:t>
            </a:r>
            <a:r>
              <a:rPr lang="en-US" dirty="0" err="1"/>
              <a:t>utimilifu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ahadi</a:t>
            </a:r>
            <a:r>
              <a:rPr lang="en-US" dirty="0"/>
              <a:t> </a:t>
            </a:r>
            <a:r>
              <a:rPr lang="en-US" dirty="0" err="1"/>
              <a:t>kuu</a:t>
            </a:r>
            <a:r>
              <a:rPr lang="en-US" dirty="0"/>
              <a:t> za </a:t>
            </a:r>
            <a:r>
              <a:rPr lang="en-US" dirty="0" err="1"/>
              <a:t>Mungu</a:t>
            </a:r>
            <a:r>
              <a:rPr lang="en-US" dirty="0"/>
              <a:t>. </a:t>
            </a:r>
            <a:r>
              <a:rPr lang="en-US" dirty="0" err="1"/>
              <a:t>Iliwabidi</a:t>
            </a:r>
            <a:r>
              <a:rPr lang="en-US" dirty="0"/>
              <a:t> </a:t>
            </a:r>
            <a:r>
              <a:rPr lang="en-US" dirty="0" err="1"/>
              <a:t>waamini</a:t>
            </a:r>
            <a:r>
              <a:rPr lang="en-US" dirty="0"/>
              <a:t> </a:t>
            </a:r>
            <a:r>
              <a:rPr lang="en-US" dirty="0" err="1"/>
              <a:t>tu.</a:t>
            </a:r>
            <a:r>
              <a:rPr lang="en-US" dirty="0"/>
              <a:t> Na </a:t>
            </a:r>
            <a:r>
              <a:rPr lang="en-US" dirty="0" err="1"/>
              <a:t>kwasababu</a:t>
            </a:r>
            <a:r>
              <a:rPr lang="en-US" dirty="0"/>
              <a:t> </a:t>
            </a:r>
            <a:r>
              <a:rPr lang="en-US" dirty="0" err="1"/>
              <a:t>walifanya</a:t>
            </a:r>
            <a:r>
              <a:rPr lang="en-US" dirty="0"/>
              <a:t> </a:t>
            </a:r>
            <a:r>
              <a:rPr lang="en-US" dirty="0" err="1"/>
              <a:t>hivyo</a:t>
            </a:r>
            <a:r>
              <a:rPr lang="en-US" dirty="0"/>
              <a:t>—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sababu</a:t>
            </a:r>
            <a:r>
              <a:rPr lang="en-US" dirty="0"/>
              <a:t> </a:t>
            </a:r>
            <a:r>
              <a:rPr lang="en-US" dirty="0" err="1"/>
              <a:t>walitazama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matumaini</a:t>
            </a:r>
            <a:r>
              <a:rPr lang="en-US" dirty="0"/>
              <a:t> </a:t>
            </a:r>
            <a:r>
              <a:rPr lang="en-US" dirty="0" err="1"/>
              <a:t>yaliyopita</a:t>
            </a:r>
            <a:r>
              <a:rPr lang="en-US" dirty="0"/>
              <a:t> </a:t>
            </a:r>
            <a:r>
              <a:rPr lang="en-US" dirty="0" err="1"/>
              <a:t>hali</a:t>
            </a:r>
            <a:r>
              <a:rPr lang="en-US" dirty="0"/>
              <a:t> </a:t>
            </a:r>
            <a:r>
              <a:rPr lang="en-US" dirty="0" err="1"/>
              <a:t>zao</a:t>
            </a:r>
            <a:r>
              <a:rPr lang="en-US" dirty="0"/>
              <a:t> za </a:t>
            </a:r>
            <a:r>
              <a:rPr lang="en-US" dirty="0" err="1"/>
              <a:t>wakati</a:t>
            </a:r>
            <a:r>
              <a:rPr lang="en-US" dirty="0"/>
              <a:t> ule—”</a:t>
            </a:r>
            <a:r>
              <a:rPr lang="en-US" dirty="0" err="1"/>
              <a:t>ulimwengu</a:t>
            </a:r>
            <a:r>
              <a:rPr lang="en-US" dirty="0"/>
              <a:t> </a:t>
            </a:r>
            <a:r>
              <a:rPr lang="en-US" dirty="0" err="1"/>
              <a:t>haukustahili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nao.”</a:t>
            </a:r>
            <a:endParaRPr dirty="0"/>
          </a:p>
        </p:txBody>
      </p:sp>
      <p:sp>
        <p:nvSpPr>
          <p:cNvPr id="158" name="Text 4"/>
          <p:cNvSpPr txBox="1"/>
          <p:nvPr/>
        </p:nvSpPr>
        <p:spPr>
          <a:xfrm>
            <a:off x="2000250" y="5857875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Waebrania</a:t>
            </a:r>
            <a:r>
              <a:rPr dirty="0"/>
              <a:t> 11:38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097C603-AC1E-6C42-3EF5-1043CD00B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23309F1-5DAA-B663-A46F-5EB18ED7D462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EC324C3-86D1-DF36-1A80-78AA68241D5C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 3"/>
          <p:cNvSpPr txBox="1"/>
          <p:nvPr/>
        </p:nvSpPr>
        <p:spPr>
          <a:xfrm>
            <a:off x="2000250" y="2444672"/>
            <a:ext cx="15506700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Heri </a:t>
            </a:r>
            <a:r>
              <a:rPr lang="en-US" dirty="0" err="1"/>
              <a:t>mtu</a:t>
            </a:r>
            <a:r>
              <a:rPr lang="en-US" dirty="0"/>
              <a:t> </a:t>
            </a:r>
            <a:r>
              <a:rPr lang="en-US" dirty="0" err="1"/>
              <a:t>astahimiliye</a:t>
            </a:r>
            <a:r>
              <a:rPr lang="en-US" dirty="0"/>
              <a:t> </a:t>
            </a:r>
            <a:r>
              <a:rPr lang="en-US" dirty="0" err="1"/>
              <a:t>majaribu</a:t>
            </a:r>
            <a:r>
              <a:rPr lang="en-US" dirty="0"/>
              <a:t>;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sababu</a:t>
            </a:r>
            <a:r>
              <a:rPr lang="en-US" dirty="0"/>
              <a:t> </a:t>
            </a:r>
            <a:r>
              <a:rPr lang="en-US" dirty="0" err="1"/>
              <a:t>akiisha</a:t>
            </a:r>
            <a:r>
              <a:rPr lang="en-US" dirty="0"/>
              <a:t> </a:t>
            </a:r>
            <a:r>
              <a:rPr lang="en-US" dirty="0" err="1"/>
              <a:t>kukubaliwa</a:t>
            </a:r>
            <a:r>
              <a:rPr lang="en-US" dirty="0"/>
              <a:t> </a:t>
            </a:r>
            <a:r>
              <a:rPr lang="en-US" dirty="0" err="1"/>
              <a:t>ataipokea</a:t>
            </a:r>
            <a:r>
              <a:rPr lang="en-US" dirty="0"/>
              <a:t> </a:t>
            </a:r>
            <a:r>
              <a:rPr lang="en-US" dirty="0" err="1"/>
              <a:t>taji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uzima</a:t>
            </a:r>
            <a:r>
              <a:rPr lang="en-US" dirty="0"/>
              <a:t>, Bwana </a:t>
            </a:r>
            <a:r>
              <a:rPr lang="en-US" dirty="0" err="1"/>
              <a:t>aliyowaahidia</a:t>
            </a:r>
            <a:r>
              <a:rPr lang="en-US" dirty="0"/>
              <a:t> </a:t>
            </a:r>
            <a:r>
              <a:rPr lang="en-US" dirty="0" err="1"/>
              <a:t>wampendao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68" name="Text 4"/>
          <p:cNvSpPr txBox="1"/>
          <p:nvPr/>
        </p:nvSpPr>
        <p:spPr>
          <a:xfrm>
            <a:off x="2000249" y="4228771"/>
            <a:ext cx="15506701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1:12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78F4C0A-FE0C-DAEC-9C7C-B84B58AA34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13112784-8F72-4D72-538D-7C2760C1A899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FD43038-0CD2-8404-AEB6-3ED6C6042FDA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MTAZAMO KUHUSU MAUMIVU</a:t>
            </a:r>
            <a:endParaRPr dirty="0"/>
          </a:p>
        </p:txBody>
      </p:sp>
      <p:sp>
        <p:nvSpPr>
          <p:cNvPr id="178" name="Text 3"/>
          <p:cNvSpPr txBox="1"/>
          <p:nvPr/>
        </p:nvSpPr>
        <p:spPr>
          <a:xfrm>
            <a:off x="2000250" y="3152775"/>
            <a:ext cx="14611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anatumia</a:t>
            </a:r>
            <a:r>
              <a:rPr lang="en-US" dirty="0"/>
              <a:t> </a:t>
            </a:r>
            <a:r>
              <a:rPr lang="en-US" dirty="0" err="1"/>
              <a:t>hali</a:t>
            </a:r>
            <a:r>
              <a:rPr lang="en-US" dirty="0"/>
              <a:t> </a:t>
            </a:r>
            <a:r>
              <a:rPr lang="en-US" dirty="0" err="1"/>
              <a:t>ngumu</a:t>
            </a:r>
            <a:r>
              <a:rPr lang="en-US" dirty="0"/>
              <a:t> za </a:t>
            </a:r>
            <a:r>
              <a:rPr lang="en-US" dirty="0" err="1"/>
              <a:t>maisha</a:t>
            </a:r>
            <a:r>
              <a:rPr lang="en-US" dirty="0"/>
              <a:t> </a:t>
            </a:r>
            <a:r>
              <a:rPr lang="en-US" dirty="0" err="1"/>
              <a:t>kutufanya</a:t>
            </a:r>
            <a:r>
              <a:rPr lang="en-US" dirty="0"/>
              <a:t> </a:t>
            </a:r>
            <a:r>
              <a:rPr lang="en-US" dirty="0" err="1"/>
              <a:t>tukomae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sababu</a:t>
            </a:r>
            <a:r>
              <a:rPr lang="en-US" dirty="0"/>
              <a:t> </a:t>
            </a:r>
            <a:r>
              <a:rPr lang="en-US" dirty="0" err="1"/>
              <a:t>tunalazimishwa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kumtegemea</a:t>
            </a:r>
            <a:r>
              <a:rPr lang="en-US" dirty="0"/>
              <a:t> Yeye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kiwango</a:t>
            </a:r>
            <a:r>
              <a:rPr lang="en-US" dirty="0"/>
              <a:t> </a:t>
            </a:r>
            <a:r>
              <a:rPr lang="en-US" dirty="0" err="1"/>
              <a:t>kipya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4D76A142-26DA-4A1B-FCB1-F1EA1CBCD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3316D677-32BF-397D-B4D1-0A4F2A3BECBF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94EABFF-3EF6-7D88-55C9-F206C108484D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MTAZAMO KUHUSU MAUMIVU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88" name="Text 3"/>
          <p:cNvSpPr txBox="1"/>
          <p:nvPr/>
        </p:nvSpPr>
        <p:spPr>
          <a:xfrm>
            <a:off x="2000250" y="3152775"/>
            <a:ext cx="14420850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</a:t>
            </a:r>
            <a:r>
              <a:rPr lang="en-US" b="1" u="sng" dirty="0" err="1">
                <a:solidFill>
                  <a:srgbClr val="FF0000"/>
                </a:solidFill>
              </a:rPr>
              <a:t>Tumeachishwa</a:t>
            </a:r>
            <a:r>
              <a:rPr lang="en-US" dirty="0"/>
              <a:t> </a:t>
            </a:r>
            <a:r>
              <a:rPr lang="en-US" dirty="0" err="1"/>
              <a:t>kutoka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mambo </a:t>
            </a:r>
            <a:r>
              <a:rPr lang="en-US" dirty="0" err="1"/>
              <a:t>yanayoendelea</a:t>
            </a:r>
            <a:r>
              <a:rPr lang="en-US" dirty="0"/>
              <a:t> </a:t>
            </a:r>
            <a:r>
              <a:rPr lang="en-US" dirty="0" err="1"/>
              <a:t>maishani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kulazimishwa</a:t>
            </a:r>
            <a:r>
              <a:rPr lang="en-US" dirty="0"/>
              <a:t> </a:t>
            </a:r>
            <a:r>
              <a:rPr lang="en-US" dirty="0" err="1"/>
              <a:t>sasa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kuchunguza</a:t>
            </a:r>
            <a:r>
              <a:rPr lang="en-US" dirty="0"/>
              <a:t> </a:t>
            </a:r>
            <a:r>
              <a:rPr lang="en-US" dirty="0" err="1"/>
              <a:t>upya</a:t>
            </a:r>
            <a:r>
              <a:rPr lang="en-US" dirty="0"/>
              <a:t> yale </a:t>
            </a:r>
            <a:r>
              <a:rPr lang="en-US" dirty="0" err="1"/>
              <a:t>tunayothamini</a:t>
            </a:r>
            <a:r>
              <a:rPr lang="en-US" dirty="0"/>
              <a:t>, yale </a:t>
            </a:r>
            <a:r>
              <a:rPr lang="en-US" dirty="0" err="1"/>
              <a:t>tuyapayo</a:t>
            </a:r>
            <a:r>
              <a:rPr lang="en-US" dirty="0"/>
              <a:t> </a:t>
            </a:r>
            <a:r>
              <a:rPr lang="en-US" dirty="0" err="1"/>
              <a:t>kipaumbele</a:t>
            </a:r>
            <a:r>
              <a:rPr lang="en-US" dirty="0"/>
              <a:t>, </a:t>
            </a:r>
            <a:r>
              <a:rPr lang="en-US" dirty="0" err="1"/>
              <a:t>kujitoa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wakati</a:t>
            </a:r>
            <a:r>
              <a:rPr lang="en-US" dirty="0"/>
              <a:t> </a:t>
            </a:r>
            <a:r>
              <a:rPr lang="en-US" dirty="0" err="1"/>
              <a:t>ujao</a:t>
            </a:r>
            <a:r>
              <a:rPr lang="en-US" dirty="0"/>
              <a:t>.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7397E3EC-8DDF-14B4-19D9-488559DD6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E88A789B-B6DD-17D5-5F80-AA92E9D23A23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531E9DE-D2DA-3918-57B4-99C6F356E008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MTAZAMO KUHUSU MAUMIVU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9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</a:t>
            </a:r>
            <a:r>
              <a:rPr lang="en-US" dirty="0" err="1"/>
              <a:t>Majaribu</a:t>
            </a:r>
            <a:r>
              <a:rPr lang="en-US" dirty="0"/>
              <a:t> </a:t>
            </a:r>
            <a:r>
              <a:rPr lang="en-US" dirty="0" err="1"/>
              <a:t>yanaturuhusu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tushuhudie</a:t>
            </a:r>
            <a:r>
              <a:rPr lang="en-US" dirty="0"/>
              <a:t> </a:t>
            </a:r>
            <a:r>
              <a:rPr lang="en-US" dirty="0" err="1"/>
              <a:t>moja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moja</a:t>
            </a:r>
            <a:r>
              <a:rPr lang="en-US" dirty="0"/>
              <a:t> </a:t>
            </a:r>
            <a:r>
              <a:rPr lang="en-US" dirty="0" err="1"/>
              <a:t>uhalisia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uwezo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60707643-562C-9E6B-8319-C58644E856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D159F691-615C-9AB7-3EFC-04089378053F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5A4D6D9-0443-2FA4-F21E-A7C2E31DA69C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MTAZAMO KUHUSU MAUMIVU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0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4. </a:t>
            </a:r>
            <a:r>
              <a:rPr lang="en-US" dirty="0" err="1"/>
              <a:t>Majaribu</a:t>
            </a:r>
            <a:r>
              <a:rPr lang="en-US" dirty="0"/>
              <a:t> </a:t>
            </a:r>
            <a:r>
              <a:rPr lang="en-US" dirty="0" err="1"/>
              <a:t>yanatumika</a:t>
            </a:r>
            <a:r>
              <a:rPr lang="en-US" dirty="0"/>
              <a:t> </a:t>
            </a:r>
            <a:r>
              <a:rPr lang="en-US" dirty="0" err="1"/>
              <a:t>kama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ushuhuda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ajabu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ulimwengu</a:t>
            </a:r>
            <a:r>
              <a:rPr lang="en-US" dirty="0"/>
              <a:t> </a:t>
            </a:r>
            <a:r>
              <a:rPr lang="en-US" dirty="0" err="1"/>
              <a:t>usioamini</a:t>
            </a:r>
            <a:r>
              <a:rPr lang="en-US" dirty="0"/>
              <a:t>.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FC560251-540F-C50C-A5DB-A0557FEA6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25E9A78-C741-A768-8A1E-48DC9FB12F83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74D19F5-449D-DE85-2C52-CADEE2DB937B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MTAZAMO KUHUSU MAUMIVU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1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5. </a:t>
            </a:r>
            <a:r>
              <a:rPr lang="en-US" b="1" u="sng" dirty="0" err="1">
                <a:solidFill>
                  <a:srgbClr val="FF0000"/>
                </a:solidFill>
              </a:rPr>
              <a:t>Tunakuwa</a:t>
            </a:r>
            <a:r>
              <a:rPr lang="en-US" dirty="0"/>
              <a:t> </a:t>
            </a:r>
            <a:r>
              <a:rPr lang="en-US" dirty="0" err="1"/>
              <a:t>wasiogusika</a:t>
            </a:r>
            <a:r>
              <a:rPr lang="en-US" dirty="0"/>
              <a:t>, </a:t>
            </a:r>
            <a:r>
              <a:rPr lang="en-US" dirty="0" err="1"/>
              <a:t>wanaojali</a:t>
            </a:r>
            <a:r>
              <a:rPr lang="en-US" dirty="0"/>
              <a:t>, </a:t>
            </a:r>
            <a:r>
              <a:rPr lang="en-US" dirty="0" err="1"/>
              <a:t>wenye</a:t>
            </a:r>
            <a:r>
              <a:rPr lang="en-US" dirty="0"/>
              <a:t> </a:t>
            </a:r>
            <a:r>
              <a:rPr lang="en-US" dirty="0" err="1"/>
              <a:t>huruma</a:t>
            </a:r>
            <a:r>
              <a:rPr lang="en-US" dirty="0"/>
              <a:t>, </a:t>
            </a:r>
            <a:r>
              <a:rPr lang="en-US" dirty="0" err="1"/>
              <a:t>watu</a:t>
            </a:r>
            <a:r>
              <a:rPr lang="en-US" dirty="0"/>
              <a:t> </a:t>
            </a:r>
            <a:r>
              <a:rPr lang="en-US" dirty="0" err="1"/>
              <a:t>waliofanana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Kristo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57BAEB32-B903-ADAC-87A4-BC70CD31C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8BAFA83-36A6-58C8-9DD2-36D9395773C2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59A002C-10A2-FEC3-AC41-A9EB12EE299F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SWALI </a:t>
            </a:r>
            <a:endParaRPr dirty="0"/>
          </a:p>
        </p:txBody>
      </p:sp>
      <p:sp>
        <p:nvSpPr>
          <p:cNvPr id="228" name="Text 3"/>
          <p:cNvSpPr txBox="1"/>
          <p:nvPr/>
        </p:nvSpPr>
        <p:spPr>
          <a:xfrm>
            <a:off x="2000250" y="3152775"/>
            <a:ext cx="1387792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Ni </a:t>
            </a:r>
            <a:r>
              <a:rPr lang="en-US" dirty="0" err="1"/>
              <a:t>mtazamo</a:t>
            </a:r>
            <a:r>
              <a:rPr lang="en-US" dirty="0"/>
              <a:t> </a:t>
            </a:r>
            <a:r>
              <a:rPr lang="en-US" dirty="0" err="1"/>
              <a:t>gani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maisha</a:t>
            </a:r>
            <a:r>
              <a:rPr lang="en-US" dirty="0"/>
              <a:t> </a:t>
            </a:r>
            <a:r>
              <a:rPr lang="en-US" dirty="0" err="1"/>
              <a:t>yangu</a:t>
            </a:r>
            <a:r>
              <a:rPr lang="en-US" dirty="0"/>
              <a:t> </a:t>
            </a:r>
            <a:r>
              <a:rPr lang="en-US" dirty="0" err="1"/>
              <a:t>unahitaji</a:t>
            </a:r>
            <a:r>
              <a:rPr lang="en-US" dirty="0"/>
              <a:t> </a:t>
            </a:r>
            <a:r>
              <a:rPr lang="en-US" dirty="0" err="1"/>
              <a:t>mabadiliko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niweze</a:t>
            </a:r>
            <a:r>
              <a:rPr lang="en-US" dirty="0"/>
              <a:t> </a:t>
            </a:r>
            <a:r>
              <a:rPr lang="en-US" dirty="0" err="1"/>
              <a:t>kukua</a:t>
            </a:r>
            <a:r>
              <a:rPr lang="en-US" dirty="0"/>
              <a:t> </a:t>
            </a:r>
            <a:r>
              <a:rPr lang="en-US" dirty="0" err="1"/>
              <a:t>wakati</a:t>
            </a:r>
            <a:r>
              <a:rPr lang="en-US" dirty="0"/>
              <a:t> </a:t>
            </a:r>
            <a:r>
              <a:rPr lang="en-US" dirty="0" err="1"/>
              <a:t>ninapitia</a:t>
            </a:r>
            <a:r>
              <a:rPr lang="en-US" dirty="0"/>
              <a:t> </a:t>
            </a:r>
            <a:r>
              <a:rPr lang="en-US" dirty="0" err="1"/>
              <a:t>majaribu</a:t>
            </a:r>
            <a:r>
              <a:rPr lang="en-US" dirty="0"/>
              <a:t>?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FA81044-B01F-6A52-6D71-615A51DE7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6161" y="30670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35F01D81-3E15-1059-9040-25A6E9C88B7E}"/>
              </a:ext>
            </a:extLst>
          </p:cNvPr>
          <p:cNvSpPr txBox="1"/>
          <p:nvPr/>
        </p:nvSpPr>
        <p:spPr>
          <a:xfrm>
            <a:off x="12353925" y="333375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A566E63-B556-D6F2-8B03-CB2F71DF982F}"/>
              </a:ext>
            </a:extLst>
          </p:cNvPr>
          <p:cNvSpPr txBox="1"/>
          <p:nvPr/>
        </p:nvSpPr>
        <p:spPr>
          <a:xfrm>
            <a:off x="15235311" y="333375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PILI </a:t>
            </a: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 algn="ctr"/>
            <a:r>
              <a:rPr lang="en-US" b="1" dirty="0"/>
              <a:t>RASILIMALI YA KUULIZIA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77DC8914-BA7A-6EAF-73C9-AD0168FC9B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3997C8F-51F5-12DB-E06B-0E019975F471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1DBDF50-C742-6750-03A7-FCC44243CFA2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 0"/>
          <p:cNvSpPr txBox="1"/>
          <p:nvPr/>
        </p:nvSpPr>
        <p:spPr>
          <a:xfrm>
            <a:off x="2000250" y="1657350"/>
            <a:ext cx="103536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WATU AINA MBILI…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47" name="Text 3"/>
          <p:cNvSpPr txBox="1"/>
          <p:nvPr/>
        </p:nvSpPr>
        <p:spPr>
          <a:xfrm>
            <a:off x="2743200" y="3604330"/>
            <a:ext cx="1322070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Watu</a:t>
            </a:r>
            <a:r>
              <a:rPr lang="en-US" dirty="0"/>
              <a:t> </a:t>
            </a:r>
            <a:r>
              <a:rPr lang="en-US" dirty="0" err="1"/>
              <a:t>wanaoendelea</a:t>
            </a:r>
            <a:r>
              <a:rPr lang="en-US" dirty="0"/>
              <a:t> </a:t>
            </a:r>
            <a:r>
              <a:rPr lang="en-US" dirty="0" err="1"/>
              <a:t>kuuliza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mbona</a:t>
            </a:r>
            <a:r>
              <a:rPr lang="en-US" dirty="0"/>
              <a:t>. </a:t>
            </a:r>
            <a:r>
              <a:rPr lang="en-US" dirty="0" err="1"/>
              <a:t>Wanatazama</a:t>
            </a:r>
            <a:r>
              <a:rPr lang="en-US" dirty="0"/>
              <a:t> </a:t>
            </a:r>
            <a:r>
              <a:rPr lang="en-US" dirty="0" err="1"/>
              <a:t>ndani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kuzama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kujisikitikia</a:t>
            </a:r>
            <a:r>
              <a:rPr lang="en-US" dirty="0"/>
              <a:t> </a:t>
            </a:r>
            <a:r>
              <a:rPr dirty="0"/>
              <a:t>.</a:t>
            </a:r>
          </a:p>
        </p:txBody>
      </p:sp>
      <p:sp>
        <p:nvSpPr>
          <p:cNvPr id="248" name="Text 4"/>
          <p:cNvSpPr txBox="1"/>
          <p:nvPr/>
        </p:nvSpPr>
        <p:spPr>
          <a:xfrm>
            <a:off x="2743200" y="6067425"/>
            <a:ext cx="1210627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Watu</a:t>
            </a:r>
            <a:r>
              <a:rPr lang="en-US" dirty="0"/>
              <a:t> </a:t>
            </a:r>
            <a:r>
              <a:rPr lang="en-US" dirty="0" err="1"/>
              <a:t>wanaolenga</a:t>
            </a:r>
            <a:r>
              <a:rPr lang="en-US" dirty="0"/>
              <a:t> </a:t>
            </a:r>
            <a:r>
              <a:rPr lang="en-US" dirty="0" err="1"/>
              <a:t>swala</a:t>
            </a:r>
            <a:r>
              <a:rPr lang="en-US" dirty="0"/>
              <a:t> la </a:t>
            </a:r>
            <a:r>
              <a:rPr lang="en-US" b="1" u="sng" dirty="0" err="1">
                <a:solidFill>
                  <a:srgbClr val="FF0000"/>
                </a:solidFill>
              </a:rPr>
              <a:t>nini</a:t>
            </a:r>
            <a:r>
              <a:rPr lang="en-US" b="1" dirty="0"/>
              <a:t> </a:t>
            </a:r>
            <a:r>
              <a:rPr lang="en-US" dirty="0" err="1"/>
              <a:t>wanahitaji</a:t>
            </a:r>
            <a:r>
              <a:rPr lang="en-US" dirty="0"/>
              <a:t> </a:t>
            </a:r>
            <a:r>
              <a:rPr lang="en-US" dirty="0" err="1"/>
              <a:t>kufanya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bora. Hao </a:t>
            </a:r>
            <a:r>
              <a:rPr lang="en-US" dirty="0" err="1"/>
              <a:t>ndio</a:t>
            </a:r>
            <a:r>
              <a:rPr lang="en-US" dirty="0"/>
              <a:t> </a:t>
            </a:r>
            <a:r>
              <a:rPr lang="en-US" dirty="0" err="1"/>
              <a:t>wanaofaulu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49" name="Text 3"/>
          <p:cNvSpPr txBox="1"/>
          <p:nvPr/>
        </p:nvSpPr>
        <p:spPr>
          <a:xfrm>
            <a:off x="2102775" y="3627026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50" name="Text 3"/>
          <p:cNvSpPr txBox="1"/>
          <p:nvPr/>
        </p:nvSpPr>
        <p:spPr>
          <a:xfrm>
            <a:off x="2102775" y="6075781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4AD5C4A1-2DCC-F7BE-4100-3943B2C56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4C8ACE44-8E6D-B1B9-0F3C-ECF31D72F751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516EDC-6A5C-7CD7-A48B-C5A67B112BAC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0"/>
          <p:cNvSpPr txBox="1"/>
          <p:nvPr/>
        </p:nvSpPr>
        <p:spPr>
          <a:xfrm>
            <a:off x="1909762" y="1300006"/>
            <a:ext cx="144684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MASWALI MATATU YA “NINI”…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60" name="Text 3"/>
          <p:cNvSpPr txBox="1"/>
          <p:nvPr/>
        </p:nvSpPr>
        <p:spPr>
          <a:xfrm>
            <a:off x="2601809" y="2690656"/>
            <a:ext cx="14468475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Ni </a:t>
            </a:r>
            <a:r>
              <a:rPr lang="en-US" dirty="0" err="1"/>
              <a:t>nini</a:t>
            </a:r>
            <a:r>
              <a:rPr lang="en-US" dirty="0"/>
              <a:t> </a:t>
            </a:r>
            <a:r>
              <a:rPr lang="en-US" dirty="0" err="1"/>
              <a:t>ninachoweza</a:t>
            </a:r>
            <a:r>
              <a:rPr lang="en-US" dirty="0"/>
              <a:t> </a:t>
            </a:r>
            <a:r>
              <a:rPr lang="en-US" dirty="0" err="1"/>
              <a:t>kudhibiti</a:t>
            </a:r>
            <a:r>
              <a:rPr lang="en-US" dirty="0"/>
              <a:t>? </a:t>
            </a:r>
            <a:r>
              <a:rPr lang="en-US" b="1" u="sng" dirty="0" err="1">
                <a:solidFill>
                  <a:srgbClr val="FF0000"/>
                </a:solidFill>
              </a:rPr>
              <a:t>mtazamo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wangu</a:t>
            </a:r>
            <a:r>
              <a:rPr lang="en-US" dirty="0"/>
              <a:t>.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261" name="Text 4"/>
          <p:cNvSpPr txBox="1"/>
          <p:nvPr/>
        </p:nvSpPr>
        <p:spPr>
          <a:xfrm>
            <a:off x="2601809" y="3844109"/>
            <a:ext cx="1537335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 err="1">
                <a:sym typeface="Helvetica"/>
              </a:rPr>
              <a:t>Lazima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nifanye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nini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ili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niweze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kufaulu</a:t>
            </a:r>
            <a:r>
              <a:rPr lang="en-US" sz="5100" dirty="0">
                <a:sym typeface="Helvetica"/>
              </a:rPr>
              <a:t> siku </a:t>
            </a:r>
            <a:r>
              <a:rPr lang="en-US" sz="5100" dirty="0" err="1">
                <a:sym typeface="Helvetica"/>
              </a:rPr>
              <a:t>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leo</a:t>
            </a:r>
            <a:r>
              <a:rPr lang="en-US" sz="5100" dirty="0">
                <a:sym typeface="Helvetica"/>
              </a:rPr>
              <a:t>? </a:t>
            </a:r>
            <a:r>
              <a:rPr lang="en-US" sz="5100" b="1" u="sng" dirty="0" err="1">
                <a:solidFill>
                  <a:srgbClr val="FF0000"/>
                </a:solidFill>
                <a:sym typeface="Helvetica"/>
              </a:rPr>
              <a:t>vumilia</a:t>
            </a:r>
            <a:r>
              <a:rPr lang="en-US" sz="5100" dirty="0">
                <a:sym typeface="Helvetica"/>
              </a:rPr>
              <a:t>. </a:t>
            </a:r>
            <a:endParaRPr dirty="0"/>
          </a:p>
        </p:txBody>
      </p:sp>
      <p:sp>
        <p:nvSpPr>
          <p:cNvPr id="262" name="Text 5"/>
          <p:cNvSpPr txBox="1"/>
          <p:nvPr/>
        </p:nvSpPr>
        <p:spPr>
          <a:xfrm>
            <a:off x="2601809" y="5684353"/>
            <a:ext cx="15081533" cy="388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ym typeface="Helvetica"/>
              </a:rPr>
              <a:t>Nina </a:t>
            </a:r>
            <a:r>
              <a:rPr lang="en-US" sz="5100" dirty="0" err="1">
                <a:sym typeface="Helvetica"/>
              </a:rPr>
              <a:t>tumaini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nini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kuhusu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kesho</a:t>
            </a:r>
            <a:r>
              <a:rPr lang="en-US" sz="5100" dirty="0">
                <a:sym typeface="Helvetica"/>
              </a:rPr>
              <a:t>? </a:t>
            </a:r>
            <a:r>
              <a:rPr dirty="0"/>
              <a:t> </a:t>
            </a:r>
          </a:p>
          <a:p>
            <a:pPr>
              <a:lnSpc>
                <a:spcPts val="6100"/>
              </a:lnSpc>
              <a:defRPr sz="4900" b="1">
                <a:solidFill>
                  <a:srgbClr val="90ADC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mwenye</a:t>
            </a:r>
            <a:r>
              <a:rPr lang="en-US" dirty="0"/>
              <a:t> </a:t>
            </a:r>
            <a:r>
              <a:rPr lang="en-US" dirty="0" err="1"/>
              <a:t>nguvu</a:t>
            </a:r>
            <a:r>
              <a:rPr lang="en-US" dirty="0"/>
              <a:t> </a:t>
            </a:r>
            <a:r>
              <a:rPr lang="en-US" dirty="0" err="1"/>
              <a:t>zote</a:t>
            </a:r>
            <a:r>
              <a:rPr lang="en-US" dirty="0"/>
              <a:t>,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ajuaye</a:t>
            </a:r>
            <a:r>
              <a:rPr lang="en-US" dirty="0"/>
              <a:t> yote </a:t>
            </a:r>
            <a:r>
              <a:rPr lang="en-US" dirty="0" err="1"/>
              <a:t>ameahidi</a:t>
            </a:r>
            <a:r>
              <a:rPr lang="en-US" dirty="0"/>
              <a:t> </a:t>
            </a:r>
            <a:r>
              <a:rPr lang="en-US" dirty="0" err="1"/>
              <a:t>kuchukua</a:t>
            </a:r>
            <a:r>
              <a:rPr lang="en-US" dirty="0"/>
              <a:t> </a:t>
            </a:r>
            <a:r>
              <a:rPr lang="en-US" dirty="0" err="1"/>
              <a:t>hali</a:t>
            </a:r>
            <a:r>
              <a:rPr lang="en-US" dirty="0"/>
              <a:t> </a:t>
            </a:r>
            <a:r>
              <a:rPr lang="en-US" dirty="0" err="1"/>
              <a:t>ngumu</a:t>
            </a:r>
            <a:r>
              <a:rPr lang="en-US" dirty="0"/>
              <a:t> </a:t>
            </a:r>
            <a:r>
              <a:rPr lang="en-US" dirty="0" err="1"/>
              <a:t>zaidi</a:t>
            </a:r>
            <a:r>
              <a:rPr lang="en-US" dirty="0"/>
              <a:t> </a:t>
            </a:r>
            <a:r>
              <a:rPr lang="en-US" dirty="0" err="1"/>
              <a:t>ninayopitia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maisha</a:t>
            </a:r>
            <a:r>
              <a:rPr lang="en-US" dirty="0"/>
              <a:t> </a:t>
            </a:r>
            <a:r>
              <a:rPr lang="en-US" dirty="0" err="1"/>
              <a:t>haya</a:t>
            </a:r>
            <a:r>
              <a:rPr lang="en-US" dirty="0"/>
              <a:t> </a:t>
            </a:r>
            <a:r>
              <a:rPr lang="en-US" dirty="0" err="1"/>
              <a:t>aigeuze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wema</a:t>
            </a:r>
            <a:r>
              <a:rPr lang="en-US" dirty="0"/>
              <a:t> </a:t>
            </a:r>
            <a:r>
              <a:rPr lang="en-US" dirty="0" err="1"/>
              <a:t>kwangu</a:t>
            </a:r>
            <a:r>
              <a:rPr lang="en-US" dirty="0"/>
              <a:t>,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maisha</a:t>
            </a:r>
            <a:r>
              <a:rPr lang="en-US" dirty="0"/>
              <a:t> </a:t>
            </a:r>
            <a:r>
              <a:rPr lang="en-US" dirty="0" err="1"/>
              <a:t>haya</a:t>
            </a:r>
            <a:r>
              <a:rPr lang="en-US" dirty="0"/>
              <a:t> au </a:t>
            </a:r>
            <a:r>
              <a:rPr lang="en-US" dirty="0" err="1"/>
              <a:t>mbinguni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63" name="Text 3"/>
          <p:cNvSpPr txBox="1"/>
          <p:nvPr/>
        </p:nvSpPr>
        <p:spPr>
          <a:xfrm>
            <a:off x="2012287" y="2690656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264" name="Text 3"/>
          <p:cNvSpPr txBox="1"/>
          <p:nvPr/>
        </p:nvSpPr>
        <p:spPr>
          <a:xfrm>
            <a:off x="2012287" y="3845532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65" name="Text 3"/>
          <p:cNvSpPr txBox="1"/>
          <p:nvPr/>
        </p:nvSpPr>
        <p:spPr>
          <a:xfrm>
            <a:off x="2012287" y="5684353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EA757D82-7E29-E400-06C2-F3B42063D1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E1F4E0BE-3844-38EF-4193-8CFB1407E116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D19E46-C050-A221-0BE5-C4FF39ADA723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77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 0"/>
          <p:cNvSpPr txBox="1"/>
          <p:nvPr/>
        </p:nvSpPr>
        <p:spPr>
          <a:xfrm>
            <a:off x="2000250" y="1091302"/>
            <a:ext cx="15170150" cy="2205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NINI CHA KUFANYA WAKATI UMEKWAMA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75" name="Text 3"/>
          <p:cNvSpPr txBox="1"/>
          <p:nvPr/>
        </p:nvSpPr>
        <p:spPr>
          <a:xfrm>
            <a:off x="2000250" y="3703547"/>
            <a:ext cx="15506700" cy="456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Lakini </a:t>
            </a:r>
            <a:r>
              <a:rPr lang="en-US" dirty="0" err="1"/>
              <a:t>mtu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kwenu</a:t>
            </a:r>
            <a:r>
              <a:rPr lang="en-US" dirty="0"/>
              <a:t> </a:t>
            </a:r>
            <a:r>
              <a:rPr lang="en-US" dirty="0" err="1"/>
              <a:t>akipungukiwa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hekima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aombe</a:t>
            </a:r>
            <a:r>
              <a:rPr lang="en-US" dirty="0"/>
              <a:t> dua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, </a:t>
            </a:r>
            <a:r>
              <a:rPr lang="en-US" dirty="0" err="1"/>
              <a:t>awapaye</a:t>
            </a:r>
            <a:r>
              <a:rPr lang="en-US" dirty="0"/>
              <a:t> </a:t>
            </a:r>
            <a:r>
              <a:rPr lang="en-US" dirty="0" err="1"/>
              <a:t>wote</a:t>
            </a:r>
            <a:r>
              <a:rPr lang="en-US" dirty="0"/>
              <a:t>,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ukarimu</a:t>
            </a:r>
            <a:r>
              <a:rPr lang="en-US" dirty="0"/>
              <a:t>, </a:t>
            </a:r>
            <a:r>
              <a:rPr lang="en-US" dirty="0" err="1"/>
              <a:t>wala</a:t>
            </a:r>
            <a:r>
              <a:rPr lang="en-US" dirty="0"/>
              <a:t> </a:t>
            </a:r>
            <a:r>
              <a:rPr lang="en-US" dirty="0" err="1"/>
              <a:t>hakemei</a:t>
            </a:r>
            <a:r>
              <a:rPr lang="en-US" dirty="0"/>
              <a:t>; </a:t>
            </a:r>
            <a:r>
              <a:rPr lang="en-US" dirty="0" err="1"/>
              <a:t>naye</a:t>
            </a:r>
            <a:r>
              <a:rPr lang="en-US" dirty="0"/>
              <a:t> </a:t>
            </a:r>
            <a:r>
              <a:rPr lang="en-US" dirty="0" err="1"/>
              <a:t>atapewa</a:t>
            </a:r>
            <a:r>
              <a:rPr lang="en-US" dirty="0"/>
              <a:t>. Ila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aombe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imani</a:t>
            </a:r>
            <a:r>
              <a:rPr lang="en-US" dirty="0"/>
              <a:t>, </a:t>
            </a:r>
            <a:r>
              <a:rPr lang="en-US" dirty="0" err="1"/>
              <a:t>pasipo</a:t>
            </a:r>
            <a:r>
              <a:rPr lang="en-US" dirty="0"/>
              <a:t> shaka </a:t>
            </a:r>
            <a:r>
              <a:rPr lang="en-US" dirty="0" err="1"/>
              <a:t>yo</a:t>
            </a:r>
            <a:r>
              <a:rPr lang="en-US" dirty="0"/>
              <a:t> yote; </a:t>
            </a:r>
            <a:r>
              <a:rPr lang="en-US" dirty="0" err="1"/>
              <a:t>maana</a:t>
            </a:r>
            <a:r>
              <a:rPr lang="en-US" dirty="0"/>
              <a:t> </a:t>
            </a:r>
            <a:r>
              <a:rPr lang="en-US" dirty="0" err="1"/>
              <a:t>mwenye</a:t>
            </a:r>
            <a:r>
              <a:rPr lang="en-US" dirty="0"/>
              <a:t> shaka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kama</a:t>
            </a:r>
            <a:r>
              <a:rPr lang="en-US" dirty="0"/>
              <a:t> </a:t>
            </a:r>
            <a:r>
              <a:rPr lang="en-US" dirty="0" err="1"/>
              <a:t>wimbi</a:t>
            </a:r>
            <a:r>
              <a:rPr lang="en-US" dirty="0"/>
              <a:t> la </a:t>
            </a:r>
            <a:r>
              <a:rPr lang="en-US" dirty="0" err="1"/>
              <a:t>bahari</a:t>
            </a:r>
            <a:r>
              <a:rPr lang="en-US" dirty="0"/>
              <a:t> </a:t>
            </a:r>
            <a:r>
              <a:rPr lang="en-US" dirty="0" err="1"/>
              <a:t>lililochukuliwa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upepo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kupeperushwa</a:t>
            </a:r>
            <a:r>
              <a:rPr lang="en-US" dirty="0"/>
              <a:t> </a:t>
            </a:r>
            <a:r>
              <a:rPr lang="en-US" dirty="0" err="1"/>
              <a:t>huku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huku</a:t>
            </a:r>
            <a:r>
              <a:rPr lang="en-US" dirty="0"/>
              <a:t>. Maana </a:t>
            </a:r>
            <a:r>
              <a:rPr lang="en-US" dirty="0" err="1"/>
              <a:t>mtu</a:t>
            </a:r>
            <a:r>
              <a:rPr lang="en-US" dirty="0"/>
              <a:t> </a:t>
            </a:r>
            <a:r>
              <a:rPr lang="en-US" dirty="0" err="1"/>
              <a:t>kama</a:t>
            </a:r>
            <a:r>
              <a:rPr lang="en-US" dirty="0"/>
              <a:t> yule </a:t>
            </a:r>
            <a:r>
              <a:rPr lang="en-US" dirty="0" err="1"/>
              <a:t>asidhani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atapokea</a:t>
            </a:r>
            <a:r>
              <a:rPr lang="en-US" dirty="0"/>
              <a:t> </a:t>
            </a:r>
            <a:r>
              <a:rPr lang="en-US" dirty="0" err="1"/>
              <a:t>kitu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Bwana. </a:t>
            </a:r>
            <a:r>
              <a:rPr lang="en-US" dirty="0" err="1"/>
              <a:t>Mtu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nia</a:t>
            </a:r>
            <a:r>
              <a:rPr lang="en-US" dirty="0"/>
              <a:t> </a:t>
            </a:r>
            <a:r>
              <a:rPr lang="en-US" dirty="0" err="1"/>
              <a:t>mbili</a:t>
            </a:r>
            <a:r>
              <a:rPr lang="en-US" dirty="0"/>
              <a:t> </a:t>
            </a:r>
            <a:r>
              <a:rPr lang="en-US" dirty="0" err="1"/>
              <a:t>husita-sita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njia</a:t>
            </a:r>
            <a:r>
              <a:rPr lang="en-US" dirty="0"/>
              <a:t> </a:t>
            </a:r>
            <a:r>
              <a:rPr lang="en-US" dirty="0" err="1"/>
              <a:t>zake</a:t>
            </a:r>
            <a:r>
              <a:rPr lang="en-US" dirty="0"/>
              <a:t> </a:t>
            </a:r>
            <a:r>
              <a:rPr lang="en-US" dirty="0" err="1"/>
              <a:t>zote</a:t>
            </a:r>
            <a:r>
              <a:rPr lang="en-US" dirty="0"/>
              <a:t>.</a:t>
            </a:r>
            <a:r>
              <a:rPr dirty="0"/>
              <a:t>”</a:t>
            </a:r>
          </a:p>
        </p:txBody>
      </p:sp>
      <p:sp>
        <p:nvSpPr>
          <p:cNvPr id="276" name="Text 4"/>
          <p:cNvSpPr txBox="1"/>
          <p:nvPr/>
        </p:nvSpPr>
        <p:spPr>
          <a:xfrm>
            <a:off x="2000250" y="834307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1:5-8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00671B2-8203-15FA-2146-5066F11EF9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5BBB181-81D5-4761-C8EF-BC80DC935F80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E609D90-A1BC-E001-C1DA-3C3DB08E6375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0"/>
          <p:cNvSpPr txBox="1"/>
          <p:nvPr/>
        </p:nvSpPr>
        <p:spPr>
          <a:xfrm>
            <a:off x="2000250" y="1657350"/>
            <a:ext cx="11068050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Ofa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b="1" u="sng" dirty="0">
                <a:solidFill>
                  <a:srgbClr val="FF0000"/>
                </a:solidFill>
              </a:rPr>
              <a:t>Hekima</a:t>
            </a:r>
            <a:r>
              <a:rPr lang="en-US" dirty="0"/>
              <a:t> </a:t>
            </a:r>
            <a:r>
              <a:rPr lang="en-US" dirty="0" err="1"/>
              <a:t>isiyo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ulimwengu</a:t>
            </a: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84" name="Text 1"/>
          <p:cNvSpPr txBox="1"/>
          <p:nvPr/>
        </p:nvSpPr>
        <p:spPr>
          <a:xfrm>
            <a:off x="2000250" y="4400550"/>
            <a:ext cx="9572625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Jukumu</a:t>
            </a:r>
            <a:r>
              <a:rPr lang="en-US" dirty="0"/>
              <a:t> </a:t>
            </a:r>
            <a:r>
              <a:rPr lang="en-US" dirty="0" err="1"/>
              <a:t>letu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Lazima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tuiombe</a:t>
            </a:r>
            <a:r>
              <a:rPr lang="en-US" dirty="0"/>
              <a:t> </a:t>
            </a:r>
            <a:r>
              <a:rPr lang="en-US" dirty="0" err="1"/>
              <a:t>Hiyo</a:t>
            </a:r>
            <a:endParaRPr dirty="0"/>
          </a:p>
        </p:txBody>
      </p:sp>
      <p:sp>
        <p:nvSpPr>
          <p:cNvPr id="285" name="Text 2"/>
          <p:cNvSpPr txBox="1"/>
          <p:nvPr/>
        </p:nvSpPr>
        <p:spPr>
          <a:xfrm>
            <a:off x="2000250" y="7372350"/>
            <a:ext cx="8810625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Mtazamo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Kuwa </a:t>
            </a:r>
            <a:r>
              <a:rPr lang="en-US" dirty="0" err="1"/>
              <a:t>wazi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mkarimu</a:t>
            </a:r>
            <a:endParaRPr b="1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5AB2B4D-4970-B0BC-B03D-9733A1642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598CF0E4-A520-0BCB-BA39-F7DE5BD3B137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7B2F9C2-075F-77C7-18FF-CB64071463D4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SHARTI LILE MOJA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97" name="Text 3"/>
          <p:cNvSpPr txBox="1"/>
          <p:nvPr/>
        </p:nvSpPr>
        <p:spPr>
          <a:xfrm>
            <a:off x="1891761" y="4118884"/>
            <a:ext cx="1550670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 err="1"/>
              <a:t>Lazima</a:t>
            </a:r>
            <a:r>
              <a:rPr lang="en-US" dirty="0"/>
              <a:t> </a:t>
            </a:r>
            <a:r>
              <a:rPr lang="en-US" dirty="0" err="1"/>
              <a:t>uamini</a:t>
            </a:r>
            <a:r>
              <a:rPr lang="en-US" dirty="0"/>
              <a:t> </a:t>
            </a:r>
            <a:r>
              <a:rPr lang="en-US" dirty="0" err="1"/>
              <a:t>wala</a:t>
            </a:r>
            <a:r>
              <a:rPr lang="en-US" dirty="0"/>
              <a:t> </a:t>
            </a:r>
            <a:r>
              <a:rPr lang="en-US" dirty="0" err="1"/>
              <a:t>usiwe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shaka…</a:t>
            </a:r>
            <a:r>
              <a:rPr dirty="0"/>
              <a:t>”</a:t>
            </a:r>
          </a:p>
        </p:txBody>
      </p:sp>
      <p:sp>
        <p:nvSpPr>
          <p:cNvPr id="298" name="Text 4"/>
          <p:cNvSpPr txBox="1"/>
          <p:nvPr/>
        </p:nvSpPr>
        <p:spPr>
          <a:xfrm>
            <a:off x="1891761" y="5170007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1:6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F24A4A2-F8E8-946C-DB95-AF497B514A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1FCDF12-281B-604E-9CF0-11AD2D5909BF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CA4A0F0-7C88-BD7E-37C5-9411549A4478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416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SHARTI LILE MOJA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08" name="Text 3"/>
          <p:cNvSpPr txBox="1"/>
          <p:nvPr/>
        </p:nvSpPr>
        <p:spPr>
          <a:xfrm>
            <a:off x="1981200" y="8471826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1:7</a:t>
            </a:r>
          </a:p>
        </p:txBody>
      </p:sp>
      <p:sp>
        <p:nvSpPr>
          <p:cNvPr id="309" name="Text 4"/>
          <p:cNvSpPr txBox="1"/>
          <p:nvPr/>
        </p:nvSpPr>
        <p:spPr>
          <a:xfrm>
            <a:off x="1981200" y="3010250"/>
            <a:ext cx="15306675" cy="547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 err="1">
                <a:sym typeface="Helvetica"/>
              </a:rPr>
              <a:t>Mtu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anayeomba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ili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ajue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mapenzi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Mungu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kama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habari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tu</a:t>
            </a:r>
            <a:r>
              <a:rPr lang="en-US" sz="5100" dirty="0">
                <a:sym typeface="Helvetica"/>
              </a:rPr>
              <a:t>, </a:t>
            </a:r>
            <a:r>
              <a:rPr lang="en-US" sz="5100" dirty="0" err="1">
                <a:sym typeface="Helvetica"/>
              </a:rPr>
              <a:t>jambo</a:t>
            </a:r>
            <a:r>
              <a:rPr lang="en-US" sz="5100" dirty="0">
                <a:sym typeface="Helvetica"/>
              </a:rPr>
              <a:t> la </a:t>
            </a:r>
            <a:r>
              <a:rPr lang="en-US" sz="5100" dirty="0" err="1">
                <a:sym typeface="Helvetica"/>
              </a:rPr>
              <a:t>kuwazia</a:t>
            </a:r>
            <a:r>
              <a:rPr lang="en-US" sz="5100" dirty="0">
                <a:sym typeface="Helvetica"/>
              </a:rPr>
              <a:t>, </a:t>
            </a:r>
            <a:r>
              <a:rPr lang="en-US" sz="5100" dirty="0" err="1">
                <a:sym typeface="Helvetica"/>
              </a:rPr>
              <a:t>pasikuwa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na</a:t>
            </a:r>
            <a:r>
              <a:rPr lang="en-US" sz="5100" dirty="0">
                <a:sym typeface="Helvetica"/>
              </a:rPr>
              <a:t> </a:t>
            </a:r>
            <a:r>
              <a:rPr lang="en-US" sz="5100" b="1" u="sng" dirty="0" err="1">
                <a:solidFill>
                  <a:srgbClr val="FF0000"/>
                </a:solidFill>
                <a:sym typeface="Helvetica"/>
              </a:rPr>
              <a:t>kujitolea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kokote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kwa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kufuata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hupata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jibu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linaloweza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kubashirika</a:t>
            </a:r>
            <a:r>
              <a:rPr lang="en-US" sz="5100" dirty="0">
                <a:sym typeface="Helvetica"/>
              </a:rPr>
              <a:t>. </a:t>
            </a:r>
            <a:br>
              <a:rPr lang="en-US" sz="5100" dirty="0">
                <a:sym typeface="Helvetica"/>
              </a:rPr>
            </a:br>
            <a:endParaRPr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 err="1">
                <a:sym typeface="Helvetica"/>
              </a:rPr>
              <a:t>Mtu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kama</a:t>
            </a:r>
            <a:r>
              <a:rPr lang="en-US" sz="5100" dirty="0">
                <a:sym typeface="Helvetica"/>
              </a:rPr>
              <a:t> yule </a:t>
            </a:r>
            <a:r>
              <a:rPr lang="en-US" sz="5100" dirty="0" err="1">
                <a:sym typeface="Helvetica"/>
              </a:rPr>
              <a:t>asidhani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kuwa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atapokea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kitu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kwa</a:t>
            </a:r>
            <a:r>
              <a:rPr lang="en-US" sz="5100" dirty="0">
                <a:sym typeface="Helvetica"/>
              </a:rPr>
              <a:t> Bwana</a:t>
            </a:r>
            <a:r>
              <a:rPr dirty="0"/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D5524DA-333F-C8C0-4CEC-8D36FD744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1498D40B-7036-2FDB-9D41-037431AAEA83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145872-3383-B395-C16F-9CFBEB4217D1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Text 0"/>
          <p:cNvSpPr txBox="1"/>
          <p:nvPr/>
        </p:nvSpPr>
        <p:spPr>
          <a:xfrm>
            <a:off x="2000250" y="1657350"/>
            <a:ext cx="15347950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KATIKA WAKATI WAKO WA UHITAJI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19" name="Text 3"/>
          <p:cNvSpPr txBox="1"/>
          <p:nvPr/>
        </p:nvSpPr>
        <p:spPr>
          <a:xfrm>
            <a:off x="2000250" y="3464791"/>
            <a:ext cx="14628362" cy="538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b="1" u="sng" dirty="0">
                <a:solidFill>
                  <a:srgbClr val="FF0000"/>
                </a:solidFill>
              </a:rPr>
              <a:t>Kiri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umekwama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b="1" u="sng" dirty="0" err="1">
                <a:solidFill>
                  <a:srgbClr val="FF0000"/>
                </a:solidFill>
              </a:rPr>
              <a:t>Tambua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huwezi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kufanya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chochote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nguvu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zako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b="1" u="sng" dirty="0">
                <a:solidFill>
                  <a:srgbClr val="FF0000"/>
                </a:solidFill>
              </a:rPr>
              <a:t>Omba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akupatie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hekima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isiyo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ulimwengu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4. </a:t>
            </a:r>
            <a:r>
              <a:rPr lang="en-US" b="1" u="sng" dirty="0">
                <a:solidFill>
                  <a:srgbClr val="FF0000"/>
                </a:solidFill>
              </a:rPr>
              <a:t>Kuwa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moyo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kufanya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chochote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hekima</a:t>
            </a:r>
            <a:r>
              <a:rPr lang="en-US" dirty="0">
                <a:solidFill>
                  <a:schemeClr val="bg1"/>
                </a:solidFill>
              </a:rPr>
              <a:t> Yake </a:t>
            </a:r>
            <a:r>
              <a:rPr lang="en-US" dirty="0" err="1">
                <a:solidFill>
                  <a:schemeClr val="bg1"/>
                </a:solidFill>
              </a:rPr>
              <a:t>itakutaka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ufanye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6F1210E-A8D1-6ED4-5392-2311127BA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6DF1169-5E6A-BE0F-BD62-86F9817BEFBA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ACA3425-BC13-845F-509B-2E8ABF8CA73A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300" y="4371975"/>
            <a:ext cx="15287625" cy="2228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 6" descr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6877050"/>
            <a:ext cx="15287625" cy="296227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0"/>
          <p:cNvSpPr txBox="1"/>
          <p:nvPr/>
        </p:nvSpPr>
        <p:spPr>
          <a:xfrm>
            <a:off x="2000250" y="1657350"/>
            <a:ext cx="15306675" cy="2205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DHAMIRA INAYOPATIKANA MARA KWA MARA KATIKA MAANDIKO NI…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31" name="Text 3"/>
          <p:cNvSpPr txBox="1"/>
          <p:nvPr/>
        </p:nvSpPr>
        <p:spPr>
          <a:xfrm>
            <a:off x="2000250" y="4371975"/>
            <a:ext cx="15306675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“</a:t>
            </a:r>
            <a:r>
              <a:rPr lang="en-US" dirty="0"/>
              <a:t>BWANA </a:t>
            </a:r>
            <a:r>
              <a:rPr lang="en-US" dirty="0" err="1"/>
              <a:t>yu</a:t>
            </a:r>
            <a:r>
              <a:rPr lang="en-US" dirty="0"/>
              <a:t> </a:t>
            </a:r>
            <a:r>
              <a:rPr lang="en-US" dirty="0" err="1"/>
              <a:t>karibu</a:t>
            </a:r>
            <a:r>
              <a:rPr lang="en-US" dirty="0"/>
              <a:t> nao </a:t>
            </a:r>
            <a:r>
              <a:rPr lang="en-US" dirty="0" err="1"/>
              <a:t>waliovunjika</a:t>
            </a:r>
            <a:r>
              <a:rPr lang="en-US" dirty="0"/>
              <a:t> </a:t>
            </a:r>
            <a:r>
              <a:rPr lang="en-US" dirty="0" err="1"/>
              <a:t>moyo</a:t>
            </a:r>
            <a:r>
              <a:rPr lang="en-US" dirty="0"/>
              <a:t>, Na </a:t>
            </a:r>
            <a:r>
              <a:rPr lang="en-US" dirty="0" err="1"/>
              <a:t>waliopondeka</a:t>
            </a:r>
            <a:r>
              <a:rPr lang="en-US" dirty="0"/>
              <a:t> </a:t>
            </a:r>
            <a:r>
              <a:rPr lang="en-US" dirty="0" err="1"/>
              <a:t>roho</a:t>
            </a:r>
            <a:r>
              <a:rPr lang="en-US" dirty="0"/>
              <a:t> </a:t>
            </a:r>
            <a:r>
              <a:rPr lang="en-US" dirty="0" err="1"/>
              <a:t>huwaokoa</a:t>
            </a:r>
            <a:r>
              <a:rPr lang="en-GB" dirty="0"/>
              <a:t>.”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32" name="Text 4"/>
          <p:cNvSpPr txBox="1"/>
          <p:nvPr/>
        </p:nvSpPr>
        <p:spPr>
          <a:xfrm>
            <a:off x="2000250" y="5888005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 err="1"/>
              <a:t>Zaburi</a:t>
            </a:r>
            <a:r>
              <a:rPr dirty="0"/>
              <a:t> 34:18</a:t>
            </a:r>
          </a:p>
        </p:txBody>
      </p:sp>
      <p:sp>
        <p:nvSpPr>
          <p:cNvPr id="333" name="Text 5"/>
          <p:cNvSpPr txBox="1"/>
          <p:nvPr/>
        </p:nvSpPr>
        <p:spPr>
          <a:xfrm>
            <a:off x="2000250" y="6877050"/>
            <a:ext cx="15306675" cy="2192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Anatualika</a:t>
            </a:r>
            <a:r>
              <a:rPr lang="en-US" dirty="0"/>
              <a:t> </a:t>
            </a:r>
            <a:r>
              <a:rPr lang="en-US" dirty="0" err="1"/>
              <a:t>tukikaribie</a:t>
            </a:r>
            <a:r>
              <a:rPr lang="en-US" dirty="0"/>
              <a:t> </a:t>
            </a:r>
            <a:r>
              <a:rPr lang="en-US" dirty="0" err="1"/>
              <a:t>kiti</a:t>
            </a:r>
            <a:r>
              <a:rPr lang="en-US" dirty="0"/>
              <a:t> </a:t>
            </a:r>
            <a:r>
              <a:rPr lang="en-US" dirty="0" err="1"/>
              <a:t>chake</a:t>
            </a:r>
            <a:r>
              <a:rPr lang="en-US" dirty="0"/>
              <a:t> cha </a:t>
            </a:r>
            <a:r>
              <a:rPr lang="en-US" dirty="0" err="1"/>
              <a:t>neema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ujasiri</a:t>
            </a:r>
            <a:r>
              <a:rPr lang="en-US" dirty="0"/>
              <a:t>, -“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tupewe</a:t>
            </a:r>
            <a:r>
              <a:rPr lang="en-US" dirty="0"/>
              <a:t> </a:t>
            </a:r>
            <a:r>
              <a:rPr lang="en-US" dirty="0" err="1"/>
              <a:t>rehema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kupata</a:t>
            </a:r>
            <a:r>
              <a:rPr lang="en-US" dirty="0"/>
              <a:t> </a:t>
            </a:r>
            <a:r>
              <a:rPr lang="en-US" dirty="0" err="1"/>
              <a:t>neema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kutusaidia</a:t>
            </a:r>
            <a:r>
              <a:rPr lang="en-US" dirty="0"/>
              <a:t> </a:t>
            </a:r>
            <a:r>
              <a:rPr lang="en-US" dirty="0" err="1"/>
              <a:t>wakati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mahitaji</a:t>
            </a:r>
            <a:r>
              <a:rPr lang="en-US" dirty="0"/>
              <a:t>” </a:t>
            </a:r>
            <a:endParaRPr dirty="0"/>
          </a:p>
        </p:txBody>
      </p:sp>
      <p:sp>
        <p:nvSpPr>
          <p:cNvPr id="334" name="Text 6"/>
          <p:cNvSpPr txBox="1"/>
          <p:nvPr/>
        </p:nvSpPr>
        <p:spPr>
          <a:xfrm>
            <a:off x="2000250" y="9126504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 err="1"/>
              <a:t>Waebrania</a:t>
            </a:r>
            <a:r>
              <a:rPr dirty="0"/>
              <a:t> 4:16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CD4B229-AFA4-C2F4-81D7-5C9307F8BD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733724B5-677A-D6D2-9262-4617F7260AF0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A76C0D1-7A95-BD01-862D-662C88953C6D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 2"/>
          <p:cNvSpPr txBox="1"/>
          <p:nvPr/>
        </p:nvSpPr>
        <p:spPr>
          <a:xfrm>
            <a:off x="2000250" y="2952750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 err="1">
                <a:sym typeface="Helvetica"/>
              </a:rPr>
              <a:t>Mungu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anakupatia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rasilimali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ya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thamani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kuu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zaidi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ulimwenguni</a:t>
            </a:r>
            <a:r>
              <a:rPr lang="en-US" sz="5100" dirty="0">
                <a:sym typeface="Helvetica"/>
              </a:rPr>
              <a:t>: </a:t>
            </a:r>
            <a:r>
              <a:rPr lang="en-US" sz="5100" b="1" u="sng" dirty="0">
                <a:solidFill>
                  <a:srgbClr val="FF0000"/>
                </a:solidFill>
                <a:sym typeface="Helvetica"/>
              </a:rPr>
              <a:t>Hekima</a:t>
            </a:r>
            <a:r>
              <a:rPr lang="en-US" sz="5100" dirty="0">
                <a:sym typeface="Helvetica"/>
              </a:rPr>
              <a:t> </a:t>
            </a:r>
            <a:r>
              <a:rPr lang="en-US" sz="5100" b="1" u="sng" dirty="0">
                <a:solidFill>
                  <a:srgbClr val="FF0000"/>
                </a:solidFill>
                <a:sym typeface="Helvetica"/>
              </a:rPr>
              <a:t>Yake</a:t>
            </a:r>
            <a:r>
              <a:rPr lang="en-US" sz="5100" dirty="0">
                <a:sym typeface="Helvetica"/>
              </a:rPr>
              <a:t>. 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44" name="Text 3"/>
          <p:cNvSpPr txBox="1"/>
          <p:nvPr/>
        </p:nvSpPr>
        <p:spPr>
          <a:xfrm>
            <a:off x="2000250" y="5572125"/>
            <a:ext cx="15373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Anakuongoza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hali</a:t>
            </a:r>
            <a:r>
              <a:rPr lang="en-US" dirty="0"/>
              <a:t> </a:t>
            </a:r>
            <a:r>
              <a:rPr lang="en-US" dirty="0" err="1"/>
              <a:t>zako</a:t>
            </a:r>
            <a:r>
              <a:rPr lang="en-US" dirty="0"/>
              <a:t> </a:t>
            </a:r>
            <a:r>
              <a:rPr lang="en-US" dirty="0" err="1"/>
              <a:t>unazopitia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neema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kutosha</a:t>
            </a:r>
            <a:r>
              <a:rPr lang="en-US" dirty="0"/>
              <a:t> </a:t>
            </a:r>
            <a:r>
              <a:rPr lang="en-US" dirty="0" err="1"/>
              <a:t>kuweza</a:t>
            </a:r>
            <a:r>
              <a:rPr lang="en-US" dirty="0"/>
              <a:t> </a:t>
            </a:r>
            <a:r>
              <a:rPr lang="en-US" dirty="0" err="1"/>
              <a:t>kushughulikia</a:t>
            </a:r>
            <a:r>
              <a:rPr lang="en-US" dirty="0"/>
              <a:t> </a:t>
            </a:r>
            <a:r>
              <a:rPr lang="en-US" dirty="0" err="1"/>
              <a:t>kila</a:t>
            </a:r>
            <a:r>
              <a:rPr lang="en-US" dirty="0"/>
              <a:t> siku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ahadi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kufanya</a:t>
            </a:r>
            <a:r>
              <a:rPr lang="en-US" dirty="0"/>
              <a:t> </a:t>
            </a:r>
            <a:r>
              <a:rPr lang="en-US" dirty="0" err="1"/>
              <a:t>kila</a:t>
            </a:r>
            <a:r>
              <a:rPr lang="en-US" dirty="0"/>
              <a:t> </a:t>
            </a:r>
            <a:r>
              <a:rPr lang="en-US" dirty="0" err="1"/>
              <a:t>kitu</a:t>
            </a:r>
            <a:r>
              <a:rPr lang="en-US" dirty="0"/>
              <a:t> </a:t>
            </a:r>
            <a:r>
              <a:rPr lang="en-US" dirty="0" err="1"/>
              <a:t>kiwe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wema</a:t>
            </a:r>
            <a:r>
              <a:rPr lang="en-US" dirty="0"/>
              <a:t> </a:t>
            </a:r>
            <a:r>
              <a:rPr lang="en-US" dirty="0" err="1"/>
              <a:t>wako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6A4BAE12-DF1A-FBF0-F68A-45748318C9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BB06E88-B792-8867-9EE7-17ADC8483F96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CC97390-FB96-47D2-F6E9-7C97C3156B19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300" y="3114421"/>
            <a:ext cx="14268450" cy="232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 6" descr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6410325"/>
            <a:ext cx="15287625" cy="23241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Text 0"/>
          <p:cNvSpPr txBox="1"/>
          <p:nvPr/>
        </p:nvSpPr>
        <p:spPr>
          <a:xfrm>
            <a:off x="2000250" y="1657350"/>
            <a:ext cx="142494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MASWALI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57" name="Text 4"/>
          <p:cNvSpPr txBox="1"/>
          <p:nvPr/>
        </p:nvSpPr>
        <p:spPr>
          <a:xfrm>
            <a:off x="2000250" y="3876421"/>
            <a:ext cx="1428750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Ni </a:t>
            </a:r>
            <a:r>
              <a:rPr lang="en-US" dirty="0" err="1"/>
              <a:t>wapi</a:t>
            </a:r>
            <a:r>
              <a:rPr lang="en-US" dirty="0"/>
              <a:t> </a:t>
            </a:r>
            <a:r>
              <a:rPr lang="en-US" dirty="0" err="1"/>
              <a:t>unahitaji</a:t>
            </a:r>
            <a:r>
              <a:rPr lang="en-US" dirty="0"/>
              <a:t> </a:t>
            </a:r>
            <a:r>
              <a:rPr lang="en-US" dirty="0" err="1"/>
              <a:t>hekima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isiyo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kawaida</a:t>
            </a:r>
            <a:r>
              <a:rPr lang="en-US" dirty="0"/>
              <a:t>? </a:t>
            </a:r>
            <a:endParaRPr dirty="0"/>
          </a:p>
        </p:txBody>
      </p:sp>
      <p:sp>
        <p:nvSpPr>
          <p:cNvPr id="359" name="Text 6"/>
          <p:cNvSpPr txBox="1"/>
          <p:nvPr/>
        </p:nvSpPr>
        <p:spPr>
          <a:xfrm>
            <a:off x="2000250" y="6200521"/>
            <a:ext cx="1530667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Je kuna </a:t>
            </a:r>
            <a:r>
              <a:rPr lang="en-US" dirty="0" err="1"/>
              <a:t>mahali</a:t>
            </a:r>
            <a:r>
              <a:rPr lang="en-US" dirty="0"/>
              <a:t> </a:t>
            </a:r>
            <a:r>
              <a:rPr lang="en-US" dirty="0" err="1"/>
              <a:t>popote</a:t>
            </a:r>
            <a:r>
              <a:rPr lang="en-US" dirty="0"/>
              <a:t> </a:t>
            </a:r>
            <a:r>
              <a:rPr lang="en-US" dirty="0" err="1"/>
              <a:t>huenda</a:t>
            </a:r>
            <a:r>
              <a:rPr lang="en-US" dirty="0"/>
              <a:t> </a:t>
            </a:r>
            <a:r>
              <a:rPr lang="en-US" dirty="0" err="1"/>
              <a:t>unaweza</a:t>
            </a:r>
            <a:r>
              <a:rPr lang="en-US" dirty="0"/>
              <a:t> </a:t>
            </a:r>
            <a:r>
              <a:rPr lang="en-US" dirty="0" err="1"/>
              <a:t>kataa</a:t>
            </a:r>
            <a:r>
              <a:rPr lang="en-US" dirty="0"/>
              <a:t> </a:t>
            </a:r>
            <a:r>
              <a:rPr lang="en-US" dirty="0" err="1"/>
              <a:t>msaada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kukataa</a:t>
            </a:r>
            <a:r>
              <a:rPr lang="en-US" dirty="0"/>
              <a:t> </a:t>
            </a:r>
            <a:r>
              <a:rPr lang="en-US" dirty="0" err="1"/>
              <a:t>kufanya</a:t>
            </a:r>
            <a:r>
              <a:rPr lang="en-US" dirty="0"/>
              <a:t> </a:t>
            </a:r>
            <a:r>
              <a:rPr lang="en-US" dirty="0" err="1"/>
              <a:t>kile</a:t>
            </a:r>
            <a:r>
              <a:rPr lang="en-US" dirty="0"/>
              <a:t> Yeye </a:t>
            </a:r>
            <a:r>
              <a:rPr lang="en-US" dirty="0" err="1"/>
              <a:t>anakutaka</a:t>
            </a:r>
            <a:r>
              <a:rPr lang="en-US" dirty="0"/>
              <a:t> </a:t>
            </a:r>
            <a:r>
              <a:rPr lang="en-US" dirty="0" err="1"/>
              <a:t>ufanye</a:t>
            </a:r>
            <a:r>
              <a:rPr lang="en-US" dirty="0"/>
              <a:t>?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AA7E0BB-E31F-FE15-EB62-3F85BC1AC5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7856524B-1A7A-B5AA-5CC4-689197A21799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409D16F-F995-9354-9B98-3E54BCCF8614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3 </a:t>
            </a: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THEOLOJIA YA KUAMINI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9293E9C0-A53C-5B55-1C69-4877BE0E7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2832C39-6982-297C-6DC2-8D36FC13D727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79F80D2-67C0-0B29-A46B-49B7CBA7ADEB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Text 0"/>
          <p:cNvSpPr txBox="1"/>
          <p:nvPr/>
        </p:nvSpPr>
        <p:spPr>
          <a:xfrm>
            <a:off x="1676400" y="2333626"/>
            <a:ext cx="15830550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Shetani</a:t>
            </a:r>
            <a:r>
              <a:rPr lang="en-US" dirty="0"/>
              <a:t> </a:t>
            </a:r>
            <a:r>
              <a:rPr lang="en-US" dirty="0" err="1"/>
              <a:t>hutumia</a:t>
            </a:r>
            <a:r>
              <a:rPr lang="en-US" dirty="0"/>
              <a:t> "</a:t>
            </a:r>
            <a:r>
              <a:rPr lang="en-US" b="1" u="sng" dirty="0" err="1">
                <a:solidFill>
                  <a:srgbClr val="FF0000"/>
                </a:solidFill>
              </a:rPr>
              <a:t>uvunjikaji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wa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moyo</a:t>
            </a:r>
            <a:r>
              <a:rPr lang="en-US" dirty="0"/>
              <a:t>” </a:t>
            </a:r>
            <a:r>
              <a:rPr lang="en-US" dirty="0" err="1"/>
              <a:t>kama</a:t>
            </a:r>
            <a:r>
              <a:rPr lang="en-US" dirty="0"/>
              <a:t> </a:t>
            </a:r>
            <a:r>
              <a:rPr lang="en-US" dirty="0" err="1"/>
              <a:t>kifaa</a:t>
            </a:r>
            <a:r>
              <a:rPr lang="en-US" dirty="0"/>
              <a:t> </a:t>
            </a:r>
            <a:r>
              <a:rPr lang="en-US" dirty="0" err="1"/>
              <a:t>chake</a:t>
            </a:r>
            <a:r>
              <a:rPr lang="en-US" dirty="0"/>
              <a:t> </a:t>
            </a:r>
            <a:r>
              <a:rPr lang="en-US" dirty="0" err="1"/>
              <a:t>chenye</a:t>
            </a:r>
            <a:r>
              <a:rPr lang="en-US" dirty="0"/>
              <a:t> </a:t>
            </a:r>
            <a:r>
              <a:rPr lang="en-US" dirty="0" err="1"/>
              <a:t>nguvu</a:t>
            </a:r>
            <a:r>
              <a:rPr lang="en-US" dirty="0"/>
              <a:t> </a:t>
            </a:r>
            <a:r>
              <a:rPr lang="en-US" dirty="0" err="1"/>
              <a:t>zaidi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78" name="Text 3"/>
          <p:cNvSpPr txBox="1"/>
          <p:nvPr/>
        </p:nvSpPr>
        <p:spPr>
          <a:xfrm>
            <a:off x="2000250" y="3575160"/>
            <a:ext cx="15506700" cy="64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AD02C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</a:lstStyle>
          <a:p>
            <a:endParaRPr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FA57217-285A-4F1B-43A1-8108C698E3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62F69B3C-82AD-0F6C-0780-C2E6F4A857C4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A5991E6-2BE9-1E7A-B533-9F0FB01DB670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KUUA JOKA LA UVUNJIKAJI WA MOYO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388" name="Text 3"/>
          <p:cNvSpPr txBox="1"/>
          <p:nvPr/>
        </p:nvSpPr>
        <p:spPr>
          <a:xfrm>
            <a:off x="2000250" y="3571280"/>
            <a:ext cx="14910621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Kuvunjika</a:t>
            </a:r>
            <a:r>
              <a:rPr lang="en-US" dirty="0"/>
              <a:t> </a:t>
            </a:r>
            <a:r>
              <a:rPr lang="en-US" dirty="0" err="1"/>
              <a:t>moyo</a:t>
            </a:r>
            <a:r>
              <a:rPr lang="en-US" dirty="0"/>
              <a:t> </a:t>
            </a:r>
            <a:r>
              <a:rPr lang="en-US" dirty="0" err="1"/>
              <a:t>husababisha</a:t>
            </a:r>
            <a:r>
              <a:rPr lang="en-US" dirty="0"/>
              <a:t> </a:t>
            </a:r>
            <a:r>
              <a:rPr lang="en-US" dirty="0" err="1"/>
              <a:t>tumaini</a:t>
            </a:r>
            <a:r>
              <a:rPr lang="en-US" dirty="0"/>
              <a:t> </a:t>
            </a:r>
            <a:r>
              <a:rPr lang="en-US" dirty="0" err="1"/>
              <a:t>limomonyoke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kutufanya</a:t>
            </a:r>
            <a:r>
              <a:rPr lang="en-US" dirty="0"/>
              <a:t> </a:t>
            </a:r>
            <a:r>
              <a:rPr lang="en-US" dirty="0" err="1"/>
              <a:t>tukate</a:t>
            </a:r>
            <a:r>
              <a:rPr lang="en-US" dirty="0"/>
              <a:t> </a:t>
            </a:r>
            <a:r>
              <a:rPr lang="en-US" dirty="0" err="1"/>
              <a:t>tamaa</a:t>
            </a:r>
            <a:r>
              <a:rPr lang="en-US" dirty="0"/>
              <a:t>. Kidogo </a:t>
            </a:r>
            <a:r>
              <a:rPr lang="en-US" dirty="0" err="1"/>
              <a:t>kidogo</a:t>
            </a:r>
            <a:r>
              <a:rPr lang="en-US" dirty="0"/>
              <a:t>, </a:t>
            </a:r>
            <a:r>
              <a:rPr lang="en-US" dirty="0" err="1"/>
              <a:t>hutushawishi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hatuna</a:t>
            </a:r>
            <a:r>
              <a:rPr lang="en-US" dirty="0"/>
              <a:t> </a:t>
            </a:r>
            <a:r>
              <a:rPr lang="en-US" dirty="0" err="1"/>
              <a:t>nguvu</a:t>
            </a:r>
            <a:r>
              <a:rPr lang="en-US" dirty="0"/>
              <a:t>, </a:t>
            </a:r>
            <a:r>
              <a:rPr lang="en-US" dirty="0" err="1"/>
              <a:t>kuwa</a:t>
            </a:r>
            <a:r>
              <a:rPr lang="en-US" dirty="0"/>
              <a:t> hakuna </a:t>
            </a:r>
            <a:r>
              <a:rPr lang="en-US" dirty="0" err="1"/>
              <a:t>kitakachobadilika</a:t>
            </a:r>
            <a:r>
              <a:rPr lang="en-US" dirty="0"/>
              <a:t>,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haina</a:t>
            </a:r>
            <a:r>
              <a:rPr lang="en-US" dirty="0"/>
              <a:t> </a:t>
            </a:r>
            <a:r>
              <a:rPr lang="en-US" dirty="0" err="1"/>
              <a:t>maana</a:t>
            </a:r>
            <a:r>
              <a:rPr lang="en-US" dirty="0"/>
              <a:t> </a:t>
            </a:r>
            <a:r>
              <a:rPr lang="en-US" dirty="0" err="1"/>
              <a:t>yoyote</a:t>
            </a:r>
            <a:r>
              <a:rPr lang="en-US" dirty="0"/>
              <a:t> </a:t>
            </a:r>
            <a:r>
              <a:rPr lang="en-US" dirty="0" err="1"/>
              <a:t>kujaribu</a:t>
            </a:r>
            <a:r>
              <a:rPr lang="en-US" dirty="0"/>
              <a:t>. Ni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hisia</a:t>
            </a:r>
            <a:r>
              <a:rPr lang="en-US" dirty="0"/>
              <a:t> </a:t>
            </a:r>
            <a:r>
              <a:rPr lang="en-US" dirty="0" err="1"/>
              <a:t>inayolegeza</a:t>
            </a:r>
            <a:r>
              <a:rPr lang="en-US" dirty="0"/>
              <a:t> </a:t>
            </a:r>
            <a:r>
              <a:rPr lang="en-US" dirty="0" err="1"/>
              <a:t>msimamo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kuingiliana</a:t>
            </a:r>
            <a:r>
              <a:rPr lang="en-US" dirty="0"/>
              <a:t>, </a:t>
            </a:r>
            <a:r>
              <a:rPr lang="en-US" dirty="0" err="1"/>
              <a:t>ichukuayo</a:t>
            </a:r>
            <a:r>
              <a:rPr lang="en-US" dirty="0"/>
              <a:t> </a:t>
            </a:r>
            <a:r>
              <a:rPr lang="en-US" dirty="0" err="1"/>
              <a:t>njia</a:t>
            </a:r>
            <a:r>
              <a:rPr lang="en-US" dirty="0"/>
              <a:t> za </a:t>
            </a:r>
            <a:r>
              <a:rPr lang="en-US" dirty="0" err="1"/>
              <a:t>mkato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kufanya</a:t>
            </a:r>
            <a:r>
              <a:rPr lang="en-US" dirty="0"/>
              <a:t> </a:t>
            </a:r>
            <a:r>
              <a:rPr lang="en-US" dirty="0" err="1"/>
              <a:t>kuacha</a:t>
            </a:r>
            <a:r>
              <a:rPr lang="en-US" dirty="0"/>
              <a:t> </a:t>
            </a:r>
            <a:r>
              <a:rPr lang="en-US" dirty="0" err="1"/>
              <a:t>kuonekane</a:t>
            </a:r>
            <a:r>
              <a:rPr lang="en-US" dirty="0"/>
              <a:t> </a:t>
            </a:r>
            <a:r>
              <a:rPr lang="en-US" dirty="0" err="1"/>
              <a:t>ndilo</a:t>
            </a:r>
            <a:r>
              <a:rPr lang="en-US" dirty="0"/>
              <a:t> </a:t>
            </a:r>
            <a:r>
              <a:rPr lang="en-US" dirty="0" err="1"/>
              <a:t>chaguo</a:t>
            </a:r>
            <a:r>
              <a:rPr lang="en-US" dirty="0"/>
              <a:t> </a:t>
            </a:r>
            <a:r>
              <a:rPr lang="en-US" dirty="0" err="1"/>
              <a:t>letu</a:t>
            </a:r>
            <a:r>
              <a:rPr lang="en-US" dirty="0"/>
              <a:t> </a:t>
            </a:r>
            <a:r>
              <a:rPr lang="en-US" dirty="0" err="1"/>
              <a:t>sahihi</a:t>
            </a:r>
            <a:r>
              <a:rPr lang="en-US" dirty="0"/>
              <a:t>. 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0D49E870-DC79-29D4-FD78-B6BD8EA7EF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4AF7CA66-F582-B52A-B219-BDE4874AD606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3BC85C9-2FD6-9226-E727-AB87326519DF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9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KUPITIA UPYA</a:t>
            </a:r>
            <a:endParaRPr dirty="0"/>
          </a:p>
        </p:txBody>
      </p:sp>
      <p:sp>
        <p:nvSpPr>
          <p:cNvPr id="398" name="Text 3"/>
          <p:cNvSpPr txBox="1"/>
          <p:nvPr/>
        </p:nvSpPr>
        <p:spPr>
          <a:xfrm>
            <a:off x="2000250" y="3495286"/>
            <a:ext cx="14910621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200" dirty="0" err="1">
                <a:sym typeface="Helvetica"/>
              </a:rPr>
              <a:t>Mpango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wa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Mungu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unaanza</a:t>
            </a:r>
            <a:r>
              <a:rPr lang="en-US" sz="4200" dirty="0">
                <a:sym typeface="Helvetica"/>
              </a:rPr>
              <a:t> </a:t>
            </a:r>
            <a:r>
              <a:rPr lang="en-US" sz="4200" dirty="0" err="1">
                <a:sym typeface="Helvetica"/>
              </a:rPr>
              <a:t>na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mtazamo</a:t>
            </a:r>
            <a:r>
              <a:rPr dirty="0"/>
              <a:t>: </a:t>
            </a:r>
            <a:r>
              <a:rPr lang="en-US" b="1" dirty="0" err="1">
                <a:solidFill>
                  <a:srgbClr val="90ADC6"/>
                </a:solidFill>
              </a:rPr>
              <a:t>Kuvumilia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kwa</a:t>
            </a:r>
            <a:r>
              <a:rPr lang="en-US" b="1" dirty="0">
                <a:solidFill>
                  <a:srgbClr val="90ADC6"/>
                </a:solidFill>
              </a:rPr>
              <a:t> Furaha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99" name="Text 3"/>
          <p:cNvSpPr txBox="1"/>
          <p:nvPr/>
        </p:nvSpPr>
        <p:spPr>
          <a:xfrm>
            <a:off x="2000249" y="5218960"/>
            <a:ext cx="14910621" cy="1288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Mtazamo</a:t>
            </a:r>
            <a:r>
              <a:rPr lang="en-US" dirty="0"/>
              <a:t> </a:t>
            </a:r>
            <a:r>
              <a:rPr lang="en-US" dirty="0" err="1"/>
              <a:t>huo</a:t>
            </a:r>
            <a:r>
              <a:rPr lang="en-US" dirty="0"/>
              <a:t> </a:t>
            </a:r>
            <a:r>
              <a:rPr lang="en-US" dirty="0" err="1"/>
              <a:t>huleta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matokeo</a:t>
            </a:r>
            <a:r>
              <a:rPr dirty="0"/>
              <a:t>: </a:t>
            </a:r>
            <a:r>
              <a:rPr lang="en-US" b="1" dirty="0" err="1">
                <a:solidFill>
                  <a:srgbClr val="90ADC6"/>
                </a:solidFill>
              </a:rPr>
              <a:t>kuwa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tutakuwa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wakomavu</a:t>
            </a:r>
            <a:r>
              <a:rPr lang="en-US" b="1" dirty="0">
                <a:solidFill>
                  <a:srgbClr val="90ADC6"/>
                </a:solidFill>
              </a:rPr>
              <a:t>, </a:t>
            </a:r>
            <a:r>
              <a:rPr lang="en-US" b="1" dirty="0" err="1">
                <a:solidFill>
                  <a:srgbClr val="90ADC6"/>
                </a:solidFill>
              </a:rPr>
              <a:t>watimilifu</a:t>
            </a:r>
            <a:r>
              <a:rPr lang="en-US" b="1" dirty="0">
                <a:solidFill>
                  <a:srgbClr val="90ADC6"/>
                </a:solidFill>
              </a:rPr>
              <a:t>, </a:t>
            </a:r>
            <a:r>
              <a:rPr lang="en-US" b="1" dirty="0" err="1">
                <a:solidFill>
                  <a:srgbClr val="90ADC6"/>
                </a:solidFill>
              </a:rPr>
              <a:t>bila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kupungukiwa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na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chochote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400" name="Text 3"/>
          <p:cNvSpPr txBox="1"/>
          <p:nvPr/>
        </p:nvSpPr>
        <p:spPr>
          <a:xfrm>
            <a:off x="2000249" y="6970377"/>
            <a:ext cx="14910621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200" dirty="0" err="1">
                <a:sym typeface="Helvetica"/>
              </a:rPr>
              <a:t>Mungu</a:t>
            </a:r>
            <a:r>
              <a:rPr lang="en-US" sz="4200" dirty="0">
                <a:sym typeface="Helvetica"/>
              </a:rPr>
              <a:t> pia </a:t>
            </a:r>
            <a:r>
              <a:rPr lang="en-US" sz="4200" dirty="0" err="1">
                <a:sym typeface="Helvetica"/>
              </a:rPr>
              <a:t>hutupa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rasilimali</a:t>
            </a:r>
            <a:r>
              <a:rPr dirty="0"/>
              <a:t> </a:t>
            </a:r>
            <a:r>
              <a:rPr lang="en-US" dirty="0" err="1">
                <a:solidFill>
                  <a:schemeClr val="bg1"/>
                </a:solidFill>
              </a:rPr>
              <a:t>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thamani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juu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zaidi</a:t>
            </a:r>
            <a:r>
              <a:rPr lang="en-US" dirty="0">
                <a:solidFill>
                  <a:schemeClr val="bg1"/>
                </a:solidFill>
              </a:rPr>
              <a:t>:</a:t>
            </a:r>
            <a:r>
              <a:rPr lang="en-US" b="1" dirty="0">
                <a:solidFill>
                  <a:srgbClr val="90ADC6"/>
                </a:solidFill>
              </a:rPr>
              <a:t> Hekima </a:t>
            </a:r>
            <a:r>
              <a:rPr lang="en-US" b="1" dirty="0" err="1">
                <a:solidFill>
                  <a:srgbClr val="90ADC6"/>
                </a:solidFill>
              </a:rPr>
              <a:t>isiyo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ya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kawaida</a:t>
            </a:r>
            <a:endParaRPr b="1" dirty="0">
              <a:solidFill>
                <a:srgbClr val="90ADC6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FFD791E0-5E30-514E-2736-7C3167A82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9F18BFB-1D6C-F058-2F36-9D4EB5970C09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E9DE620-8E3E-F24C-3D31-1D32B669A9BE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Text 0"/>
          <p:cNvSpPr txBox="1"/>
          <p:nvPr/>
        </p:nvSpPr>
        <p:spPr>
          <a:xfrm>
            <a:off x="2000250" y="1657350"/>
            <a:ext cx="15438075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MUNGU ANATUPATIA THEOLOJIA— MTAZAMO WA KIUNGU, PICHA KUBWA YA UKWELI KUHUSU MAISHA, HALI NA SIKU ZETU ZA USONI.</a:t>
            </a:r>
            <a:endParaRPr dirty="0"/>
          </a:p>
        </p:txBody>
      </p:sp>
      <p:sp>
        <p:nvSpPr>
          <p:cNvPr id="410" name="Text 3"/>
          <p:cNvSpPr txBox="1"/>
          <p:nvPr/>
        </p:nvSpPr>
        <p:spPr>
          <a:xfrm>
            <a:off x="2000250" y="5761879"/>
            <a:ext cx="15506700" cy="3115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“Lakini </a:t>
            </a:r>
            <a:r>
              <a:rPr lang="en-US" dirty="0" err="1"/>
              <a:t>ndugu</a:t>
            </a:r>
            <a:r>
              <a:rPr lang="en-US" dirty="0"/>
              <a:t> </a:t>
            </a:r>
            <a:r>
              <a:rPr lang="en-US" dirty="0" err="1"/>
              <a:t>asiye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cheo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afurahi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ametukuzwa</a:t>
            </a:r>
            <a:r>
              <a:rPr lang="en-US" dirty="0"/>
              <a:t>; </a:t>
            </a:r>
            <a:r>
              <a:rPr lang="en-US" dirty="0" err="1"/>
              <a:t>bali</a:t>
            </a:r>
            <a:r>
              <a:rPr lang="en-US" dirty="0"/>
              <a:t> </a:t>
            </a:r>
            <a:r>
              <a:rPr lang="en-US" dirty="0" err="1"/>
              <a:t>tajiri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ameshushwa</a:t>
            </a:r>
            <a:r>
              <a:rPr lang="en-US" dirty="0"/>
              <a:t>—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maana</a:t>
            </a:r>
            <a:r>
              <a:rPr lang="en-US" dirty="0"/>
              <a:t> </a:t>
            </a:r>
            <a:r>
              <a:rPr lang="en-US" dirty="0" err="1"/>
              <a:t>kama</a:t>
            </a:r>
            <a:r>
              <a:rPr lang="en-US" dirty="0"/>
              <a:t> </a:t>
            </a:r>
            <a:r>
              <a:rPr lang="en-US" dirty="0" err="1"/>
              <a:t>ua</a:t>
            </a:r>
            <a:r>
              <a:rPr lang="en-US" dirty="0"/>
              <a:t> la </a:t>
            </a:r>
            <a:r>
              <a:rPr lang="en-US" dirty="0" err="1"/>
              <a:t>majani</a:t>
            </a:r>
            <a:r>
              <a:rPr lang="en-US" dirty="0"/>
              <a:t> </a:t>
            </a:r>
            <a:r>
              <a:rPr lang="en-US" dirty="0" err="1"/>
              <a:t>atatoweka</a:t>
            </a:r>
            <a:r>
              <a:rPr lang="en-US" dirty="0"/>
              <a:t>. Maana </a:t>
            </a:r>
            <a:r>
              <a:rPr lang="en-US" dirty="0" err="1"/>
              <a:t>jua</a:t>
            </a:r>
            <a:r>
              <a:rPr lang="en-US" dirty="0"/>
              <a:t> </a:t>
            </a:r>
            <a:r>
              <a:rPr lang="en-US" dirty="0" err="1"/>
              <a:t>huchomoza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, </a:t>
            </a:r>
            <a:r>
              <a:rPr lang="en-US" dirty="0" err="1"/>
              <a:t>huyakausha</a:t>
            </a:r>
            <a:r>
              <a:rPr lang="en-US" dirty="0"/>
              <a:t> </a:t>
            </a:r>
            <a:r>
              <a:rPr lang="en-US" dirty="0" err="1"/>
              <a:t>majani</a:t>
            </a:r>
            <a:r>
              <a:rPr lang="en-US" dirty="0"/>
              <a:t>; </a:t>
            </a:r>
            <a:r>
              <a:rPr lang="en-US" dirty="0" err="1"/>
              <a:t>ua</a:t>
            </a:r>
            <a:r>
              <a:rPr lang="en-US" dirty="0"/>
              <a:t> lake </a:t>
            </a:r>
            <a:r>
              <a:rPr lang="en-US" dirty="0" err="1"/>
              <a:t>huanguka</a:t>
            </a:r>
            <a:r>
              <a:rPr lang="en-US" dirty="0"/>
              <a:t>, </a:t>
            </a:r>
            <a:r>
              <a:rPr lang="en-US" dirty="0" err="1"/>
              <a:t>uzuri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umbo lake </a:t>
            </a:r>
            <a:r>
              <a:rPr lang="en-US" dirty="0" err="1"/>
              <a:t>hupotea</a:t>
            </a:r>
            <a:r>
              <a:rPr lang="en-US" dirty="0"/>
              <a:t>; </a:t>
            </a:r>
            <a:r>
              <a:rPr lang="en-US" dirty="0" err="1"/>
              <a:t>vivyo</a:t>
            </a:r>
            <a:r>
              <a:rPr lang="en-US" dirty="0"/>
              <a:t> </a:t>
            </a:r>
            <a:r>
              <a:rPr lang="en-US" dirty="0" err="1"/>
              <a:t>hivyo</a:t>
            </a:r>
            <a:r>
              <a:rPr lang="en-US" dirty="0"/>
              <a:t> </a:t>
            </a:r>
            <a:r>
              <a:rPr lang="en-US" dirty="0" err="1"/>
              <a:t>naye</a:t>
            </a:r>
            <a:r>
              <a:rPr lang="en-US" dirty="0"/>
              <a:t> </a:t>
            </a:r>
            <a:r>
              <a:rPr lang="en-US" dirty="0" err="1"/>
              <a:t>tajiri</a:t>
            </a:r>
            <a:r>
              <a:rPr lang="en-US" dirty="0"/>
              <a:t> </a:t>
            </a:r>
            <a:r>
              <a:rPr lang="en-US" dirty="0" err="1"/>
              <a:t>atanyauka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njia</a:t>
            </a:r>
            <a:r>
              <a:rPr lang="en-US" dirty="0"/>
              <a:t> </a:t>
            </a:r>
            <a:r>
              <a:rPr lang="en-US" dirty="0" err="1"/>
              <a:t>zake</a:t>
            </a:r>
            <a:r>
              <a:rPr lang="en-US" dirty="0"/>
              <a:t>.</a:t>
            </a:r>
            <a:r>
              <a:rPr dirty="0"/>
              <a:t>”  </a:t>
            </a:r>
          </a:p>
        </p:txBody>
      </p:sp>
      <p:sp>
        <p:nvSpPr>
          <p:cNvPr id="411" name="Text 4"/>
          <p:cNvSpPr txBox="1"/>
          <p:nvPr/>
        </p:nvSpPr>
        <p:spPr>
          <a:xfrm>
            <a:off x="2000250" y="9039907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1:9-11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0D18B6F5-5131-27C7-91D9-A505667EE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6EAAA72-848E-2D9F-FFC9-6B8025A667AC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E2A972F-B656-1221-0370-09D33E4FF06E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Text 0"/>
          <p:cNvSpPr txBox="1"/>
          <p:nvPr/>
        </p:nvSpPr>
        <p:spPr>
          <a:xfrm>
            <a:off x="2000250" y="1657350"/>
            <a:ext cx="15438075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MUNGU ANATUPATIA THEOLOJIA— MTAZAMO WA KIUNGU, PICHA KUBWA YA UKWELI KUHUSU MAISHA, HALI NA SIKU ZETU ZA USONI. </a:t>
            </a:r>
            <a:endParaRPr dirty="0"/>
          </a:p>
        </p:txBody>
      </p:sp>
      <p:sp>
        <p:nvSpPr>
          <p:cNvPr id="421" name="Text 3"/>
          <p:cNvSpPr txBox="1"/>
          <p:nvPr/>
        </p:nvSpPr>
        <p:spPr>
          <a:xfrm>
            <a:off x="2000250" y="5761879"/>
            <a:ext cx="15506700" cy="1230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Heri </a:t>
            </a:r>
            <a:r>
              <a:rPr lang="en-US" dirty="0" err="1"/>
              <a:t>mtu</a:t>
            </a:r>
            <a:r>
              <a:rPr lang="en-US" dirty="0"/>
              <a:t> </a:t>
            </a:r>
            <a:r>
              <a:rPr lang="en-US" dirty="0" err="1"/>
              <a:t>anayevumilia</a:t>
            </a:r>
            <a:r>
              <a:rPr lang="en-US" dirty="0"/>
              <a:t> </a:t>
            </a:r>
            <a:r>
              <a:rPr lang="en-US" dirty="0" err="1"/>
              <a:t>wakati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majaribu</a:t>
            </a:r>
            <a:r>
              <a:rPr lang="en-US" dirty="0"/>
              <a:t>,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sababu</a:t>
            </a:r>
            <a:r>
              <a:rPr lang="en-US" dirty="0"/>
              <a:t> </a:t>
            </a:r>
            <a:r>
              <a:rPr lang="en-US" dirty="0" err="1"/>
              <a:t>akiisha</a:t>
            </a:r>
            <a:r>
              <a:rPr lang="en-US" dirty="0"/>
              <a:t> </a:t>
            </a:r>
            <a:r>
              <a:rPr lang="en-US" dirty="0" err="1"/>
              <a:t>kushinda</a:t>
            </a:r>
            <a:r>
              <a:rPr lang="en-US" dirty="0"/>
              <a:t> </a:t>
            </a:r>
            <a:r>
              <a:rPr lang="en-US" dirty="0" err="1"/>
              <a:t>hilo</a:t>
            </a:r>
            <a:r>
              <a:rPr lang="en-US" dirty="0"/>
              <a:t> </a:t>
            </a:r>
            <a:r>
              <a:rPr lang="en-US" dirty="0" err="1"/>
              <a:t>jaribio</a:t>
            </a:r>
            <a:r>
              <a:rPr lang="en-US" dirty="0"/>
              <a:t> </a:t>
            </a:r>
            <a:r>
              <a:rPr lang="en-US" dirty="0" err="1"/>
              <a:t>atapewa</a:t>
            </a:r>
            <a:r>
              <a:rPr lang="en-US" dirty="0"/>
              <a:t> </a:t>
            </a:r>
            <a:r>
              <a:rPr lang="en-US" dirty="0" err="1"/>
              <a:t>taji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uzima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aliyowaahidia</a:t>
            </a:r>
            <a:r>
              <a:rPr lang="en-US" dirty="0"/>
              <a:t> wale </a:t>
            </a:r>
            <a:r>
              <a:rPr lang="en-US" dirty="0" err="1"/>
              <a:t>wampendao</a:t>
            </a:r>
            <a:r>
              <a:rPr dirty="0"/>
              <a:t>.”    </a:t>
            </a:r>
          </a:p>
        </p:txBody>
      </p:sp>
      <p:sp>
        <p:nvSpPr>
          <p:cNvPr id="422" name="Text 4"/>
          <p:cNvSpPr txBox="1"/>
          <p:nvPr/>
        </p:nvSpPr>
        <p:spPr>
          <a:xfrm>
            <a:off x="2000250" y="784804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1:12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87CED36-DEE1-234B-AE0D-C9AC9CE7E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511ADD8-AC6F-EE1F-10B7-8F9AF3A10E96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23A3D2-38EA-C6EE-DA46-B9882DAD471D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MAISHA YANAPITA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32" name="Text 3"/>
          <p:cNvSpPr txBox="1"/>
          <p:nvPr/>
        </p:nvSpPr>
        <p:spPr>
          <a:xfrm>
            <a:off x="2000250" y="3160293"/>
            <a:ext cx="14159507" cy="1230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Jua </a:t>
            </a:r>
            <a:r>
              <a:rPr lang="en-US" dirty="0" err="1"/>
              <a:t>huchomoza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, </a:t>
            </a:r>
            <a:r>
              <a:rPr lang="en-US" dirty="0" err="1"/>
              <a:t>huyakausha</a:t>
            </a:r>
            <a:r>
              <a:rPr lang="en-US" dirty="0"/>
              <a:t> </a:t>
            </a:r>
            <a:r>
              <a:rPr lang="en-US" dirty="0" err="1"/>
              <a:t>majani</a:t>
            </a:r>
            <a:r>
              <a:rPr lang="en-US" dirty="0"/>
              <a:t>; </a:t>
            </a:r>
            <a:r>
              <a:rPr lang="en-US" dirty="0" err="1"/>
              <a:t>ua</a:t>
            </a:r>
            <a:r>
              <a:rPr lang="en-US" dirty="0"/>
              <a:t> lake </a:t>
            </a:r>
            <a:r>
              <a:rPr lang="en-US" dirty="0" err="1"/>
              <a:t>huanguka</a:t>
            </a:r>
            <a:r>
              <a:rPr lang="en-US" dirty="0"/>
              <a:t>, </a:t>
            </a:r>
            <a:r>
              <a:rPr lang="en-US" dirty="0" err="1"/>
              <a:t>uzuri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umbo lake </a:t>
            </a:r>
            <a:r>
              <a:rPr lang="en-US" dirty="0" err="1"/>
              <a:t>hupotea</a:t>
            </a:r>
            <a:r>
              <a:rPr lang="en-US" dirty="0"/>
              <a:t>.</a:t>
            </a:r>
            <a:r>
              <a:rPr dirty="0"/>
              <a:t>”     </a:t>
            </a:r>
          </a:p>
        </p:txBody>
      </p:sp>
      <p:sp>
        <p:nvSpPr>
          <p:cNvPr id="433" name="Text 4"/>
          <p:cNvSpPr txBox="1"/>
          <p:nvPr/>
        </p:nvSpPr>
        <p:spPr>
          <a:xfrm>
            <a:off x="2000250" y="469538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1:11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AB3AE772-82B5-2676-5E9A-DD74BEF07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B35813E-BF56-63E2-5908-25A42D9E650C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B659352-A0D7-AD42-E967-3FBA139543C3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USIKATE TAMAA!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43" name="Text 3"/>
          <p:cNvSpPr txBox="1"/>
          <p:nvPr/>
        </p:nvSpPr>
        <p:spPr>
          <a:xfrm>
            <a:off x="2000250" y="3160293"/>
            <a:ext cx="12801600" cy="185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3700" dirty="0">
                <a:sym typeface="Helvetica"/>
              </a:rPr>
              <a:t>Kwa </a:t>
            </a:r>
            <a:r>
              <a:rPr lang="en-US" sz="3700" dirty="0" err="1">
                <a:sym typeface="Helvetica"/>
              </a:rPr>
              <a:t>mtu</a:t>
            </a:r>
            <a:r>
              <a:rPr lang="en-US" sz="3700" dirty="0">
                <a:sym typeface="Helvetica"/>
              </a:rPr>
              <a:t> yule </a:t>
            </a:r>
            <a:r>
              <a:rPr lang="en-US" sz="3700" dirty="0" err="1">
                <a:sym typeface="Helvetica"/>
              </a:rPr>
              <a:t>atakayeshinda</a:t>
            </a:r>
            <a:r>
              <a:rPr lang="en-US" sz="3700" dirty="0">
                <a:sym typeface="Helvetica"/>
              </a:rPr>
              <a:t> </a:t>
            </a:r>
            <a:r>
              <a:rPr lang="en-US" sz="3700" dirty="0" err="1">
                <a:sym typeface="Helvetica"/>
              </a:rPr>
              <a:t>hilo</a:t>
            </a:r>
            <a:r>
              <a:rPr lang="en-US" sz="3700" dirty="0">
                <a:sym typeface="Helvetica"/>
              </a:rPr>
              <a:t> </a:t>
            </a:r>
            <a:r>
              <a:rPr lang="en-US" sz="3700" dirty="0" err="1">
                <a:sym typeface="Helvetica"/>
              </a:rPr>
              <a:t>jaribio</a:t>
            </a:r>
            <a:r>
              <a:rPr lang="en-US" sz="3700" dirty="0">
                <a:sym typeface="Helvetica"/>
              </a:rPr>
              <a:t>, “</a:t>
            </a:r>
            <a:r>
              <a:rPr lang="en-US" sz="3700" dirty="0" err="1">
                <a:sym typeface="Helvetica"/>
              </a:rPr>
              <a:t>mtu</a:t>
            </a:r>
            <a:r>
              <a:rPr lang="en-US" sz="3700" dirty="0">
                <a:sym typeface="Helvetica"/>
              </a:rPr>
              <a:t> </a:t>
            </a:r>
            <a:r>
              <a:rPr lang="en-US" sz="3700" dirty="0" err="1">
                <a:sym typeface="Helvetica"/>
              </a:rPr>
              <a:t>huyo</a:t>
            </a:r>
            <a:r>
              <a:rPr lang="en-US" sz="3700" dirty="0">
                <a:sym typeface="Helvetica"/>
              </a:rPr>
              <a:t> </a:t>
            </a:r>
            <a:r>
              <a:rPr lang="en-US" sz="3700" dirty="0" err="1">
                <a:sym typeface="Helvetica"/>
              </a:rPr>
              <a:t>atapewa</a:t>
            </a:r>
            <a:r>
              <a:rPr lang="en-US" sz="3700" dirty="0">
                <a:sym typeface="Helvetica"/>
              </a:rPr>
              <a:t> </a:t>
            </a:r>
            <a:r>
              <a:rPr lang="en-US" sz="3700" dirty="0" err="1">
                <a:sym typeface="Helvetica"/>
              </a:rPr>
              <a:t>taji</a:t>
            </a:r>
            <a:r>
              <a:rPr lang="en-US" sz="3700" dirty="0">
                <a:sym typeface="Helvetica"/>
              </a:rPr>
              <a:t> la </a:t>
            </a:r>
            <a:r>
              <a:rPr lang="en-US" sz="3700" dirty="0" err="1">
                <a:sym typeface="Helvetica"/>
              </a:rPr>
              <a:t>uzima</a:t>
            </a:r>
            <a:r>
              <a:rPr dirty="0"/>
              <a:t>.” </a:t>
            </a:r>
          </a:p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    </a:t>
            </a:r>
          </a:p>
        </p:txBody>
      </p:sp>
      <p:sp>
        <p:nvSpPr>
          <p:cNvPr id="444" name="Text 4"/>
          <p:cNvSpPr txBox="1"/>
          <p:nvPr/>
        </p:nvSpPr>
        <p:spPr>
          <a:xfrm>
            <a:off x="2000250" y="469538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Yakobo</a:t>
            </a:r>
            <a:r>
              <a:rPr dirty="0"/>
              <a:t> 1:12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A0A27AD-AE54-810D-DB08-6830FF2D05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91AAB43-B6E1-59AD-7301-CF2D844A31CE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E26B72D-A10B-48ED-0580-FFF2BB7B802C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ext 3"/>
          <p:cNvSpPr txBox="1"/>
          <p:nvPr/>
        </p:nvSpPr>
        <p:spPr>
          <a:xfrm>
            <a:off x="1676400" y="1635225"/>
            <a:ext cx="15830550" cy="3115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Kwa </a:t>
            </a:r>
            <a:r>
              <a:rPr lang="en-US" dirty="0" err="1"/>
              <a:t>hiyo</a:t>
            </a:r>
            <a:r>
              <a:rPr lang="en-US" dirty="0"/>
              <a:t> </a:t>
            </a:r>
            <a:r>
              <a:rPr lang="en-US" dirty="0" err="1"/>
              <a:t>hatulegei</a:t>
            </a:r>
            <a:r>
              <a:rPr lang="en-US" dirty="0"/>
              <a:t>; </a:t>
            </a:r>
            <a:r>
              <a:rPr lang="en-US" dirty="0" err="1"/>
              <a:t>bali</a:t>
            </a:r>
            <a:r>
              <a:rPr lang="en-US" dirty="0"/>
              <a:t> </a:t>
            </a:r>
            <a:r>
              <a:rPr lang="en-US" dirty="0" err="1"/>
              <a:t>ijapokuwa</a:t>
            </a:r>
            <a:r>
              <a:rPr lang="en-US" dirty="0"/>
              <a:t> utu </a:t>
            </a:r>
            <a:r>
              <a:rPr lang="en-US" dirty="0" err="1"/>
              <a:t>wetu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 </a:t>
            </a:r>
            <a:r>
              <a:rPr lang="en-US" dirty="0" err="1"/>
              <a:t>unachakaa</a:t>
            </a:r>
            <a:r>
              <a:rPr lang="en-US" dirty="0"/>
              <a:t>, </a:t>
            </a:r>
            <a:r>
              <a:rPr lang="en-US" dirty="0" err="1"/>
              <a:t>lakini</a:t>
            </a:r>
            <a:r>
              <a:rPr lang="en-US" dirty="0"/>
              <a:t> utu </a:t>
            </a:r>
            <a:r>
              <a:rPr lang="en-US" dirty="0" err="1"/>
              <a:t>wetu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ndani</a:t>
            </a:r>
            <a:r>
              <a:rPr lang="en-US" dirty="0"/>
              <a:t> </a:t>
            </a:r>
            <a:r>
              <a:rPr lang="en-US" dirty="0" err="1"/>
              <a:t>unafanywa</a:t>
            </a:r>
            <a:r>
              <a:rPr lang="en-US" dirty="0"/>
              <a:t> </a:t>
            </a:r>
            <a:r>
              <a:rPr lang="en-US" dirty="0" err="1"/>
              <a:t>upya</a:t>
            </a:r>
            <a:r>
              <a:rPr lang="en-US" dirty="0"/>
              <a:t> siku </a:t>
            </a:r>
            <a:r>
              <a:rPr lang="en-US" dirty="0" err="1"/>
              <a:t>kwa</a:t>
            </a:r>
            <a:r>
              <a:rPr lang="en-US" dirty="0"/>
              <a:t> siku. Maana </a:t>
            </a:r>
            <a:r>
              <a:rPr lang="en-US" dirty="0" err="1"/>
              <a:t>dhiki</a:t>
            </a:r>
            <a:r>
              <a:rPr lang="en-US" dirty="0"/>
              <a:t> </a:t>
            </a:r>
            <a:r>
              <a:rPr lang="en-US" dirty="0" err="1"/>
              <a:t>yetu</a:t>
            </a:r>
            <a:r>
              <a:rPr lang="en-US" dirty="0"/>
              <a:t> </a:t>
            </a:r>
            <a:r>
              <a:rPr lang="en-US" dirty="0" err="1"/>
              <a:t>nyepesi</a:t>
            </a:r>
            <a:r>
              <a:rPr lang="en-US" dirty="0"/>
              <a:t>, </a:t>
            </a:r>
            <a:r>
              <a:rPr lang="en-US" dirty="0" err="1"/>
              <a:t>iliyo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kitambo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, </a:t>
            </a:r>
            <a:r>
              <a:rPr lang="en-US" dirty="0" err="1"/>
              <a:t>yatufanyia</a:t>
            </a:r>
            <a:r>
              <a:rPr lang="en-US" dirty="0"/>
              <a:t> </a:t>
            </a:r>
            <a:r>
              <a:rPr lang="en-US" dirty="0" err="1"/>
              <a:t>utukufu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milele</a:t>
            </a:r>
            <a:r>
              <a:rPr lang="en-US" dirty="0"/>
              <a:t> </a:t>
            </a:r>
            <a:r>
              <a:rPr lang="en-US" dirty="0" err="1"/>
              <a:t>uzidio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mwingi</a:t>
            </a:r>
            <a:r>
              <a:rPr lang="en-US" dirty="0"/>
              <a:t> sana; </a:t>
            </a:r>
            <a:r>
              <a:rPr lang="en-US" dirty="0" err="1"/>
              <a:t>tusiviangalie</a:t>
            </a:r>
            <a:r>
              <a:rPr lang="en-US" dirty="0"/>
              <a:t> </a:t>
            </a:r>
            <a:r>
              <a:rPr lang="en-US" dirty="0" err="1"/>
              <a:t>vinavyoonekana</a:t>
            </a:r>
            <a:r>
              <a:rPr lang="en-US" dirty="0"/>
              <a:t>, </a:t>
            </a:r>
            <a:r>
              <a:rPr lang="en-US" dirty="0" err="1"/>
              <a:t>bali</a:t>
            </a:r>
            <a:r>
              <a:rPr lang="en-US" dirty="0"/>
              <a:t> </a:t>
            </a:r>
            <a:r>
              <a:rPr lang="en-US" dirty="0" err="1"/>
              <a:t>visivyoonekana</a:t>
            </a:r>
            <a:r>
              <a:rPr lang="en-US" dirty="0"/>
              <a:t>. Kwa </a:t>
            </a:r>
            <a:r>
              <a:rPr lang="en-US" dirty="0" err="1"/>
              <a:t>maana</a:t>
            </a:r>
            <a:r>
              <a:rPr lang="en-US" dirty="0"/>
              <a:t> </a:t>
            </a:r>
            <a:r>
              <a:rPr lang="en-US" dirty="0" err="1"/>
              <a:t>vinavyoonekana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vya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; </a:t>
            </a:r>
            <a:r>
              <a:rPr lang="en-US" dirty="0" err="1"/>
              <a:t>bali</a:t>
            </a:r>
            <a:r>
              <a:rPr lang="en-US" dirty="0"/>
              <a:t> </a:t>
            </a:r>
            <a:r>
              <a:rPr lang="en-US" dirty="0" err="1"/>
              <a:t>visivyoonekana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vya</a:t>
            </a:r>
            <a:r>
              <a:rPr lang="en-US" dirty="0"/>
              <a:t> </a:t>
            </a:r>
            <a:r>
              <a:rPr lang="en-US" dirty="0" err="1"/>
              <a:t>milele</a:t>
            </a:r>
            <a:r>
              <a:rPr lang="en-US" dirty="0"/>
              <a:t>.</a:t>
            </a:r>
            <a:r>
              <a:rPr dirty="0"/>
              <a:t>”   </a:t>
            </a:r>
          </a:p>
        </p:txBody>
      </p:sp>
      <p:sp>
        <p:nvSpPr>
          <p:cNvPr id="469" name="Text 4"/>
          <p:cNvSpPr txBox="1"/>
          <p:nvPr/>
        </p:nvSpPr>
        <p:spPr>
          <a:xfrm>
            <a:off x="1873250" y="5143500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2 </a:t>
            </a:r>
            <a:r>
              <a:rPr lang="en-US" dirty="0" err="1"/>
              <a:t>Wakorintho</a:t>
            </a:r>
            <a:r>
              <a:rPr dirty="0"/>
              <a:t> 4:16-18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4E5A711A-71BB-D8B7-D1EB-6B1D690F8B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C926D400-D0A5-20A9-A4D2-BBEF60C494D5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C6A697D-7848-5115-8B26-B2D9ED00F8F3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KUVUMILIA NYAKATI ZA TABU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79" name="Text 3"/>
          <p:cNvSpPr txBox="1"/>
          <p:nvPr/>
        </p:nvSpPr>
        <p:spPr>
          <a:xfrm>
            <a:off x="2692297" y="3048000"/>
            <a:ext cx="14199845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ym typeface="Helvetica"/>
              </a:rPr>
              <a:t>Pata </a:t>
            </a:r>
            <a:r>
              <a:rPr lang="en-US" sz="5100" dirty="0" err="1">
                <a:sym typeface="Helvetica"/>
              </a:rPr>
              <a:t>mtazamo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wa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Mungu</a:t>
            </a:r>
            <a:r>
              <a:rPr lang="en-US" sz="5100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kwa</a:t>
            </a:r>
            <a:r>
              <a:rPr lang="en-US" sz="5100" dirty="0">
                <a:sym typeface="Helvetica"/>
              </a:rPr>
              <a:t> </a:t>
            </a:r>
            <a:r>
              <a:rPr lang="en-US" sz="5100" b="1" u="sng" dirty="0" err="1">
                <a:solidFill>
                  <a:srgbClr val="FF0000"/>
                </a:solidFill>
                <a:sym typeface="Helvetica"/>
              </a:rPr>
              <a:t>hali</a:t>
            </a:r>
            <a:r>
              <a:rPr lang="en-US" sz="5100" b="1" dirty="0">
                <a:sym typeface="Helvetica"/>
              </a:rPr>
              <a:t> </a:t>
            </a:r>
            <a:r>
              <a:rPr lang="en-US" sz="5100" dirty="0" err="1">
                <a:sym typeface="Helvetica"/>
              </a:rPr>
              <a:t>zako</a:t>
            </a:r>
            <a:r>
              <a:rPr lang="en-US" sz="5100" dirty="0">
                <a:sym typeface="Helvetica"/>
              </a:rPr>
              <a:t>.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80" name="Text 4"/>
          <p:cNvSpPr txBox="1"/>
          <p:nvPr/>
        </p:nvSpPr>
        <p:spPr>
          <a:xfrm>
            <a:off x="2692297" y="4543425"/>
            <a:ext cx="15373351" cy="776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Pata </a:t>
            </a:r>
            <a:r>
              <a:rPr lang="en-US" dirty="0" err="1"/>
              <a:t>mtazamo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dirty="0"/>
              <a:t> </a:t>
            </a:r>
            <a:r>
              <a:rPr lang="en-US" b="1" u="sng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siku 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zako</a:t>
            </a:r>
            <a:r>
              <a:rPr lang="en-US" b="1" u="sng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za 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usoni</a:t>
            </a:r>
            <a:r>
              <a:rPr dirty="0"/>
              <a:t>.</a:t>
            </a:r>
          </a:p>
        </p:txBody>
      </p:sp>
      <p:sp>
        <p:nvSpPr>
          <p:cNvPr id="48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482" name="Text 3"/>
          <p:cNvSpPr txBox="1"/>
          <p:nvPr/>
        </p:nvSpPr>
        <p:spPr>
          <a:xfrm>
            <a:off x="2102775" y="454484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483" name="Text 4"/>
          <p:cNvSpPr txBox="1"/>
          <p:nvPr/>
        </p:nvSpPr>
        <p:spPr>
          <a:xfrm>
            <a:off x="2692297" y="6040273"/>
            <a:ext cx="1537335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Pata </a:t>
            </a:r>
            <a:r>
              <a:rPr lang="en-US" dirty="0" err="1"/>
              <a:t>mtazamo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msukumo</a:t>
            </a:r>
            <a:r>
              <a:rPr lang="en-US" b="1" u="sng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wako</a:t>
            </a:r>
            <a:r>
              <a:rPr lang="en-US" b="1" u="sng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au 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motisha</a:t>
            </a:r>
            <a:r>
              <a:rPr lang="en-US" b="1" u="sng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yako</a:t>
            </a:r>
            <a:r>
              <a:rPr dirty="0"/>
              <a:t>.</a:t>
            </a:r>
          </a:p>
        </p:txBody>
      </p:sp>
      <p:sp>
        <p:nvSpPr>
          <p:cNvPr id="484" name="Text 3"/>
          <p:cNvSpPr txBox="1"/>
          <p:nvPr/>
        </p:nvSpPr>
        <p:spPr>
          <a:xfrm>
            <a:off x="2102775" y="6041697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2661093-0979-8AB0-AA38-3757182DE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A136C7D-8979-0D02-4F90-76BD9B7ED9AE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8A1F191-9626-F31F-93BA-45C5A73CCF1F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WEWE SI MUATHIRIWA </a:t>
            </a:r>
            <a:endParaRPr dirty="0"/>
          </a:p>
        </p:txBody>
      </p:sp>
      <p:sp>
        <p:nvSpPr>
          <p:cNvPr id="494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Je, </a:t>
            </a:r>
            <a:r>
              <a:rPr lang="en-US" dirty="0" err="1"/>
              <a:t>imani</a:t>
            </a:r>
            <a:r>
              <a:rPr lang="en-US" dirty="0"/>
              <a:t> </a:t>
            </a:r>
            <a:r>
              <a:rPr lang="en-US" dirty="0" err="1"/>
              <a:t>yangu</a:t>
            </a:r>
            <a:r>
              <a:rPr lang="en-US" dirty="0"/>
              <a:t> </a:t>
            </a:r>
            <a:r>
              <a:rPr lang="en-US" dirty="0" err="1"/>
              <a:t>ipo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vitu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viharibikavyo</a:t>
            </a:r>
            <a:r>
              <a:rPr dirty="0"/>
              <a:t> </a:t>
            </a:r>
            <a:r>
              <a:rPr lang="en-US" dirty="0"/>
              <a:t>au </a:t>
            </a:r>
            <a:r>
              <a:rPr lang="en-US" dirty="0" err="1"/>
              <a:t>iko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vitu</a:t>
            </a:r>
            <a:r>
              <a:rPr lang="en-US" dirty="0"/>
              <a:t> </a:t>
            </a:r>
            <a:r>
              <a:rPr lang="en-US" dirty="0" err="1"/>
              <a:t>ambavyo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vya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kudumu</a:t>
            </a:r>
            <a:r>
              <a:rPr dirty="0"/>
              <a:t>?</a:t>
            </a:r>
          </a:p>
        </p:txBody>
      </p:sp>
      <p:sp>
        <p:nvSpPr>
          <p:cNvPr id="495" name="Text 3"/>
          <p:cNvSpPr txBox="1"/>
          <p:nvPr/>
        </p:nvSpPr>
        <p:spPr>
          <a:xfrm>
            <a:off x="2044078" y="5016556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Je, </a:t>
            </a:r>
            <a:r>
              <a:rPr lang="en-US" dirty="0" err="1"/>
              <a:t>tumaini</a:t>
            </a:r>
            <a:r>
              <a:rPr lang="en-US" dirty="0"/>
              <a:t> </a:t>
            </a:r>
            <a:r>
              <a:rPr lang="en-US" dirty="0" err="1"/>
              <a:t>langu</a:t>
            </a:r>
            <a:r>
              <a:rPr lang="en-US" dirty="0"/>
              <a:t> </a:t>
            </a:r>
            <a:r>
              <a:rPr lang="en-US" dirty="0" err="1"/>
              <a:t>laamuliwa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ukubwa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shida</a:t>
            </a:r>
            <a:r>
              <a:rPr dirty="0"/>
              <a:t> </a:t>
            </a:r>
            <a:r>
              <a:rPr lang="en-US" dirty="0" err="1"/>
              <a:t>zangu</a:t>
            </a:r>
            <a:r>
              <a:rPr lang="en-US" dirty="0"/>
              <a:t> au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uhakika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ahadi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za </a:t>
            </a:r>
            <a:r>
              <a:rPr lang="en-US" dirty="0" err="1">
                <a:solidFill>
                  <a:schemeClr val="bg1"/>
                </a:solidFill>
              </a:rPr>
              <a:t>Mungu</a:t>
            </a:r>
            <a:r>
              <a:rPr dirty="0"/>
              <a:t>?</a:t>
            </a:r>
          </a:p>
        </p:txBody>
      </p:sp>
      <p:sp>
        <p:nvSpPr>
          <p:cNvPr id="496" name="Text 3"/>
          <p:cNvSpPr txBox="1"/>
          <p:nvPr/>
        </p:nvSpPr>
        <p:spPr>
          <a:xfrm>
            <a:off x="2044078" y="6985112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Je, </a:t>
            </a:r>
            <a:r>
              <a:rPr lang="en-US" dirty="0" err="1"/>
              <a:t>msingi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motisha</a:t>
            </a:r>
            <a:r>
              <a:rPr lang="en-US" dirty="0"/>
              <a:t> </a:t>
            </a:r>
            <a:r>
              <a:rPr lang="en-US" dirty="0" err="1"/>
              <a:t>yangu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kumpenda</a:t>
            </a:r>
            <a:r>
              <a:rPr lang="en-US" b="1" u="sng" dirty="0">
                <a:solidFill>
                  <a:srgbClr val="FF0000"/>
                </a:solidFill>
              </a:rPr>
              <a:t> Kristo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au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kupata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afueni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?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6B8A51AC-514C-197F-C89A-66A2AE5BA1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824EA60-6B9E-2A6F-0AEF-144A088A3686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9EDF979-8EAA-C755-78D2-B226E27B44CD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WEWE SI MUATHIRIWA </a:t>
            </a:r>
            <a:endParaRPr dirty="0"/>
          </a:p>
        </p:txBody>
      </p:sp>
      <p:sp>
        <p:nvSpPr>
          <p:cNvPr id="506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Kuna JINSI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kuhimili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anataka</a:t>
            </a:r>
            <a:r>
              <a:rPr lang="en-US" dirty="0"/>
              <a:t> </a:t>
            </a:r>
            <a:r>
              <a:rPr lang="en-US" dirty="0" err="1"/>
              <a:t>ujifunze</a:t>
            </a:r>
            <a:r>
              <a:rPr lang="en-US" dirty="0"/>
              <a:t> </a:t>
            </a:r>
            <a:r>
              <a:rPr lang="en-US" dirty="0" err="1"/>
              <a:t>jinsi</a:t>
            </a:r>
            <a:r>
              <a:rPr lang="en-US" dirty="0"/>
              <a:t> </a:t>
            </a:r>
            <a:r>
              <a:rPr lang="en-US" dirty="0" err="1"/>
              <a:t>hiyo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4793F65-05D8-A0A1-ABA5-841A0FFA30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4E195A1-17EF-62EF-5155-43854515769F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90CF67D-073C-5A97-4AF3-ED125956C35F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 0"/>
          <p:cNvSpPr txBox="1"/>
          <p:nvPr/>
        </p:nvSpPr>
        <p:spPr>
          <a:xfrm>
            <a:off x="1844062" y="1302015"/>
            <a:ext cx="1543807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PUNDE UNAPOANZA TU KUVUNJIKA MOYO, KUMBUKA IMANI, TUMAINI NA UPENDO.</a:t>
            </a:r>
            <a:endParaRPr dirty="0"/>
          </a:p>
        </p:txBody>
      </p:sp>
      <p:sp>
        <p:nvSpPr>
          <p:cNvPr id="516" name="Text 3"/>
          <p:cNvSpPr txBox="1"/>
          <p:nvPr/>
        </p:nvSpPr>
        <p:spPr>
          <a:xfrm>
            <a:off x="2447209" y="4229802"/>
            <a:ext cx="14699473" cy="1439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u="sng" dirty="0">
                <a:solidFill>
                  <a:srgbClr val="FF0000"/>
                </a:solidFill>
              </a:rPr>
              <a:t>Imani</a:t>
            </a:r>
            <a:r>
              <a:rPr dirty="0"/>
              <a:t> </a:t>
            </a:r>
            <a:r>
              <a:rPr lang="en-US" dirty="0" err="1"/>
              <a:t>hukita</a:t>
            </a:r>
            <a:r>
              <a:rPr lang="en-US" dirty="0"/>
              <a:t> </a:t>
            </a:r>
            <a:r>
              <a:rPr lang="en-US" dirty="0" err="1"/>
              <a:t>moyo</a:t>
            </a:r>
            <a:r>
              <a:rPr lang="en-US" dirty="0"/>
              <a:t> </a:t>
            </a:r>
            <a:r>
              <a:rPr lang="en-US" dirty="0" err="1"/>
              <a:t>wako</a:t>
            </a:r>
            <a:r>
              <a:rPr lang="en-US" dirty="0"/>
              <a:t> </a:t>
            </a:r>
            <a:r>
              <a:rPr lang="en-US" dirty="0" err="1"/>
              <a:t>katika</a:t>
            </a:r>
            <a:r>
              <a:rPr lang="en-US" dirty="0"/>
              <a:t> </a:t>
            </a:r>
            <a:r>
              <a:rPr lang="en-US" dirty="0" err="1"/>
              <a:t>ukweli</a:t>
            </a:r>
            <a:r>
              <a:rPr lang="en-US" dirty="0"/>
              <a:t> </a:t>
            </a:r>
            <a:r>
              <a:rPr lang="en-US" dirty="0" err="1"/>
              <a:t>halisi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anadhibiti</a:t>
            </a:r>
            <a:r>
              <a:rPr lang="en-US" dirty="0"/>
              <a:t> </a:t>
            </a:r>
            <a:r>
              <a:rPr lang="en-US" dirty="0" err="1"/>
              <a:t>hali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517" name="Text 3"/>
          <p:cNvSpPr txBox="1"/>
          <p:nvPr/>
        </p:nvSpPr>
        <p:spPr>
          <a:xfrm>
            <a:off x="1946587" y="4229802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518" name="Text 3"/>
          <p:cNvSpPr txBox="1"/>
          <p:nvPr/>
        </p:nvSpPr>
        <p:spPr>
          <a:xfrm>
            <a:off x="2447209" y="6046345"/>
            <a:ext cx="14199845" cy="1215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u="sng" dirty="0">
                <a:solidFill>
                  <a:srgbClr val="FF0000"/>
                </a:solidFill>
              </a:rPr>
              <a:t>Tumaini</a:t>
            </a:r>
            <a:r>
              <a:rPr dirty="0"/>
              <a:t> </a:t>
            </a:r>
            <a:r>
              <a:rPr lang="en-US" dirty="0" err="1"/>
              <a:t>hukukumbusha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</a:t>
            </a:r>
            <a:r>
              <a:rPr lang="en-US" dirty="0" err="1"/>
              <a:t>wewe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mwanawe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kuwa</a:t>
            </a:r>
            <a:r>
              <a:rPr lang="en-US" dirty="0"/>
              <a:t> ana </a:t>
            </a:r>
            <a:r>
              <a:rPr lang="en-US" dirty="0" err="1"/>
              <a:t>mahali</a:t>
            </a:r>
            <a:r>
              <a:rPr lang="en-US" dirty="0"/>
              <a:t>, </a:t>
            </a:r>
            <a:r>
              <a:rPr lang="en-US" dirty="0" err="1"/>
              <a:t>mpango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ahadi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ajili</a:t>
            </a:r>
            <a:r>
              <a:rPr lang="en-US" dirty="0"/>
              <a:t> </a:t>
            </a:r>
            <a:r>
              <a:rPr lang="en-US" dirty="0" err="1"/>
              <a:t>yako</a:t>
            </a:r>
            <a:r>
              <a:rPr dirty="0"/>
              <a:t>.</a:t>
            </a:r>
          </a:p>
        </p:txBody>
      </p:sp>
      <p:sp>
        <p:nvSpPr>
          <p:cNvPr id="519" name="Text 3"/>
          <p:cNvSpPr txBox="1"/>
          <p:nvPr/>
        </p:nvSpPr>
        <p:spPr>
          <a:xfrm>
            <a:off x="1946587" y="5892557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520" name="Text 3"/>
          <p:cNvSpPr txBox="1"/>
          <p:nvPr/>
        </p:nvSpPr>
        <p:spPr>
          <a:xfrm>
            <a:off x="2447209" y="7724695"/>
            <a:ext cx="14699473" cy="1830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u="sng" dirty="0">
                <a:solidFill>
                  <a:srgbClr val="FF0000"/>
                </a:solidFill>
              </a:rPr>
              <a:t>Upendo</a:t>
            </a:r>
            <a:r>
              <a:rPr dirty="0"/>
              <a:t> </a:t>
            </a:r>
            <a:r>
              <a:rPr lang="en-US" dirty="0" err="1"/>
              <a:t>huondoa</a:t>
            </a:r>
            <a:r>
              <a:rPr lang="en-US" dirty="0"/>
              <a:t> </a:t>
            </a:r>
            <a:r>
              <a:rPr lang="en-US" dirty="0" err="1"/>
              <a:t>umakinifu</a:t>
            </a:r>
            <a:r>
              <a:rPr lang="en-US" dirty="0"/>
              <a:t> </a:t>
            </a:r>
            <a:r>
              <a:rPr lang="en-US" dirty="0" err="1"/>
              <a:t>wako</a:t>
            </a:r>
            <a:r>
              <a:rPr lang="en-US" dirty="0"/>
              <a:t> </a:t>
            </a:r>
            <a:r>
              <a:rPr lang="en-US" dirty="0" err="1"/>
              <a:t>kwenye</a:t>
            </a:r>
            <a:r>
              <a:rPr lang="en-US" dirty="0"/>
              <a:t> </a:t>
            </a:r>
            <a:r>
              <a:rPr lang="en-US" dirty="0" err="1"/>
              <a:t>kuangalia</a:t>
            </a:r>
            <a:r>
              <a:rPr lang="en-US" dirty="0"/>
              <a:t> tabu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kuuelekeza</a:t>
            </a:r>
            <a:r>
              <a:rPr lang="en-US" dirty="0"/>
              <a:t> </a:t>
            </a:r>
            <a:r>
              <a:rPr lang="en-US" dirty="0" err="1"/>
              <a:t>kwenye</a:t>
            </a:r>
            <a:r>
              <a:rPr lang="en-US" dirty="0"/>
              <a:t> </a:t>
            </a:r>
            <a:r>
              <a:rPr lang="en-US" dirty="0" err="1"/>
              <a:t>tunu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kuteseka</a:t>
            </a:r>
            <a:r>
              <a:rPr lang="en-US" dirty="0"/>
              <a:t>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ajili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kama</a:t>
            </a:r>
            <a:r>
              <a:rPr lang="en-US" dirty="0"/>
              <a:t> </a:t>
            </a:r>
            <a:r>
              <a:rPr lang="en-US" dirty="0" err="1"/>
              <a:t>namna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kuonyesha</a:t>
            </a:r>
            <a:r>
              <a:rPr lang="en-US" dirty="0"/>
              <a:t> </a:t>
            </a:r>
            <a:r>
              <a:rPr lang="en-US" dirty="0" err="1"/>
              <a:t>kujitolea</a:t>
            </a:r>
            <a:r>
              <a:rPr lang="en-US" dirty="0"/>
              <a:t> </a:t>
            </a:r>
            <a:r>
              <a:rPr lang="en-US" dirty="0" err="1"/>
              <a:t>kwako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521" name="Text 3"/>
          <p:cNvSpPr txBox="1"/>
          <p:nvPr/>
        </p:nvSpPr>
        <p:spPr>
          <a:xfrm>
            <a:off x="1946587" y="7622170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E2BCB09D-45C4-4500-D537-A5A7288A84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9BA2982F-30FE-18BE-FAE3-C126F6AE5ACD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3DB479D-3580-0CFF-66CE-85C1904341B5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HATUA ZINAZOFUATIA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540" name="Text 3"/>
          <p:cNvSpPr txBox="1"/>
          <p:nvPr/>
        </p:nvSpPr>
        <p:spPr>
          <a:xfrm>
            <a:off x="2692297" y="3048000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Fanya </a:t>
            </a:r>
            <a:r>
              <a:rPr lang="en-US" dirty="0" err="1"/>
              <a:t>jumbe</a:t>
            </a:r>
            <a:r>
              <a:rPr lang="en-US" dirty="0"/>
              <a:t> </a:t>
            </a:r>
            <a:r>
              <a:rPr lang="en-US" dirty="0" err="1"/>
              <a:t>hizi</a:t>
            </a:r>
            <a:r>
              <a:rPr lang="en-US" dirty="0"/>
              <a:t> tatu </a:t>
            </a:r>
            <a:r>
              <a:rPr lang="en-US" dirty="0" err="1"/>
              <a:t>ziwe</a:t>
            </a:r>
            <a:r>
              <a:rPr lang="en-US" dirty="0"/>
              <a:t> </a:t>
            </a:r>
            <a:r>
              <a:rPr lang="en-US" dirty="0" err="1"/>
              <a:t>zako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uzihubiri</a:t>
            </a:r>
            <a:r>
              <a:rPr lang="en-US" dirty="0"/>
              <a:t> </a:t>
            </a:r>
            <a:r>
              <a:rPr lang="en-US" dirty="0" err="1"/>
              <a:t>kanisani</a:t>
            </a:r>
            <a:r>
              <a:rPr lang="en-US" dirty="0"/>
              <a:t> </a:t>
            </a:r>
            <a:r>
              <a:rPr lang="en-US" dirty="0" err="1"/>
              <a:t>kwako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4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42" name="Text 3"/>
          <p:cNvSpPr txBox="1"/>
          <p:nvPr/>
        </p:nvSpPr>
        <p:spPr>
          <a:xfrm>
            <a:off x="2692297" y="5317449"/>
            <a:ext cx="13488192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Tujulishe</a:t>
            </a:r>
            <a:r>
              <a:rPr lang="en-US" dirty="0"/>
              <a:t> </a:t>
            </a:r>
            <a:r>
              <a:rPr lang="en-US" dirty="0" err="1"/>
              <a:t>utahitaji</a:t>
            </a:r>
            <a:r>
              <a:rPr lang="en-US" dirty="0"/>
              <a:t> </a:t>
            </a:r>
            <a:r>
              <a:rPr lang="en-US" dirty="0" err="1"/>
              <a:t>vitabu</a:t>
            </a:r>
            <a:r>
              <a:rPr lang="en-US" dirty="0"/>
              <a:t> </a:t>
            </a:r>
            <a:r>
              <a:rPr lang="en-US" dirty="0" err="1"/>
              <a:t>vingapi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43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C668F4D-9332-30E0-8D1D-14000CAB78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755D07C-6FFA-35BF-55BE-B25D4FCF5656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56EFF08-F583-30CC-47D8-3B9965ADFD4B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Next Steps? (Continued) </a:t>
            </a:r>
          </a:p>
        </p:txBody>
      </p:sp>
      <p:sp>
        <p:nvSpPr>
          <p:cNvPr id="553" name="Text 3"/>
          <p:cNvSpPr txBox="1"/>
          <p:nvPr/>
        </p:nvSpPr>
        <p:spPr>
          <a:xfrm>
            <a:off x="2692296" y="3139128"/>
            <a:ext cx="14427303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Durusu</a:t>
            </a:r>
            <a:r>
              <a:rPr lang="en-US" dirty="0"/>
              <a:t> </a:t>
            </a:r>
            <a:r>
              <a:rPr lang="en-US" dirty="0" err="1"/>
              <a:t>tovuti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>
                <a:solidFill>
                  <a:schemeClr val="tx2"/>
                </a:solidFill>
              </a:rPr>
              <a:t>LivingontheEdge.org</a:t>
            </a:r>
            <a:r>
              <a:rPr lang="en-US" dirty="0">
                <a:solidFill>
                  <a:schemeClr val="tx2"/>
                </a:solidFill>
              </a:rPr>
              <a:t>/international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kupata</a:t>
            </a:r>
            <a:r>
              <a:rPr lang="en-US" dirty="0"/>
              <a:t> </a:t>
            </a:r>
            <a:r>
              <a:rPr lang="en-US" dirty="0" err="1"/>
              <a:t>nyenzo</a:t>
            </a:r>
            <a:r>
              <a:rPr lang="en-US" dirty="0"/>
              <a:t> </a:t>
            </a:r>
            <a:r>
              <a:rPr lang="en-US" dirty="0" err="1"/>
              <a:t>zaidi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54" name="Text 3"/>
          <p:cNvSpPr txBox="1"/>
          <p:nvPr/>
        </p:nvSpPr>
        <p:spPr>
          <a:xfrm>
            <a:off x="2102775" y="313912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555" name="Text 3"/>
          <p:cNvSpPr txBox="1"/>
          <p:nvPr/>
        </p:nvSpPr>
        <p:spPr>
          <a:xfrm>
            <a:off x="2692297" y="6120719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Pakua</a:t>
            </a:r>
            <a:r>
              <a:rPr lang="en-US" dirty="0"/>
              <a:t> App </a:t>
            </a:r>
            <a:r>
              <a:rPr lang="en-US" dirty="0" err="1"/>
              <a:t>ya</a:t>
            </a:r>
            <a:r>
              <a:rPr lang="en-US" dirty="0"/>
              <a:t> Chip Ingram </a:t>
            </a:r>
            <a:r>
              <a:rPr lang="en-US" dirty="0" err="1"/>
              <a:t>kwenye</a:t>
            </a:r>
            <a:r>
              <a:rPr lang="en-US" dirty="0"/>
              <a:t> </a:t>
            </a:r>
            <a:r>
              <a:rPr lang="en-US" dirty="0" err="1"/>
              <a:t>simu</a:t>
            </a:r>
            <a:r>
              <a:rPr lang="en-US" dirty="0"/>
              <a:t> </a:t>
            </a:r>
            <a:r>
              <a:rPr lang="en-US" dirty="0" err="1"/>
              <a:t>yako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kupata</a:t>
            </a:r>
            <a:r>
              <a:rPr lang="en-US" dirty="0"/>
              <a:t> </a:t>
            </a:r>
            <a:r>
              <a:rPr lang="en-US" dirty="0" err="1"/>
              <a:t>nyenzo</a:t>
            </a:r>
            <a:r>
              <a:rPr lang="en-US" dirty="0"/>
              <a:t> </a:t>
            </a:r>
            <a:r>
              <a:rPr lang="en-US" dirty="0" err="1"/>
              <a:t>zaidi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56" name="Text 3"/>
          <p:cNvSpPr txBox="1"/>
          <p:nvPr/>
        </p:nvSpPr>
        <p:spPr>
          <a:xfrm>
            <a:off x="2102775" y="612071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4</a:t>
            </a: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C934B200-CC96-46E9-8211-864DB6E94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C36D4A80-02DE-9BB9-3861-147FC554C88E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CFA175-5DC9-1848-0C7E-52B68E1823B9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0"/>
          <p:cNvSpPr txBox="1"/>
          <p:nvPr/>
        </p:nvSpPr>
        <p:spPr>
          <a:xfrm>
            <a:off x="1424962" y="4660743"/>
            <a:ext cx="1543807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Ahsante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Mungu</a:t>
            </a:r>
            <a:r>
              <a:rPr lang="en-US" dirty="0"/>
              <a:t> </a:t>
            </a:r>
            <a:r>
              <a:rPr lang="en-US" dirty="0" err="1"/>
              <a:t>atubariki</a:t>
            </a:r>
            <a:r>
              <a:rPr lang="en-US" dirty="0"/>
              <a:t> </a:t>
            </a:r>
            <a:r>
              <a:rPr lang="en-US" dirty="0" err="1"/>
              <a:t>sote</a:t>
            </a:r>
            <a:r>
              <a:rPr lang="en-US" dirty="0"/>
              <a:t>!</a:t>
            </a:r>
            <a:endParaRPr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34EBB3E7-8D68-5501-5C64-E566FEAA18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96018" y="333375"/>
            <a:ext cx="4117658" cy="3771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8978AF91-8672-A843-C35B-EC22A9AD2E80}"/>
              </a:ext>
            </a:extLst>
          </p:cNvPr>
          <p:cNvSpPr txBox="1"/>
          <p:nvPr/>
        </p:nvSpPr>
        <p:spPr>
          <a:xfrm>
            <a:off x="12796018" y="390666"/>
            <a:ext cx="21526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b="1" dirty="0" err="1"/>
              <a:t>Jinsi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Kuhimili</a:t>
            </a:r>
            <a:r>
              <a:rPr lang="en-US" dirty="0"/>
              <a:t> 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8E882B-C714-5FF5-8E0F-18343B0C5712}"/>
              </a:ext>
            </a:extLst>
          </p:cNvPr>
          <p:cNvSpPr txBox="1"/>
          <p:nvPr/>
        </p:nvSpPr>
        <p:spPr>
          <a:xfrm>
            <a:off x="15272049" y="389964"/>
            <a:ext cx="2328789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KIPINDI CHA 4 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1834</Words>
  <Application>Microsoft Macintosh PowerPoint</Application>
  <PresentationFormat>Custom</PresentationFormat>
  <Paragraphs>247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Helvetica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Davis Dewar</cp:lastModifiedBy>
  <cp:revision>19</cp:revision>
  <dcterms:modified xsi:type="dcterms:W3CDTF">2025-12-29T15:58:20Z</dcterms:modified>
</cp:coreProperties>
</file>