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931"/>
    <p:restoredTop sz="94606"/>
  </p:normalViewPr>
  <p:slideViewPr>
    <p:cSldViewPr snapToGrid="0">
      <p:cViewPr varScale="1">
        <p:scale>
          <a:sx n="61" d="100"/>
          <a:sy n="61" d="100"/>
        </p:scale>
        <p:origin x="248" y="2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4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555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791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740025" y="1154906"/>
            <a:ext cx="14630400" cy="2502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0207625" y="3657600"/>
            <a:ext cx="7162800" cy="662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847778" y="9410373"/>
            <a:ext cx="258623" cy="248304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4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4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44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44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Image 1" descr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Image 2" descr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 3" descr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 4" descr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 0"/>
          <p:cNvSpPr txBox="1"/>
          <p:nvPr/>
        </p:nvSpPr>
        <p:spPr>
          <a:xfrm>
            <a:off x="4598130" y="4100673"/>
            <a:ext cx="9091740" cy="3083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INTRODUCCIÓN AL </a:t>
            </a:r>
            <a:r>
              <a:rPr lang="en-US" dirty="0" err="1"/>
              <a:t>A.R.T.e</a:t>
            </a:r>
            <a:r>
              <a:rPr lang="en-US" dirty="0"/>
              <a:t> DE LA SUPERVIVENCIA 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12361FFF-3BD6-05FD-3D63-14C17D104EBC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C395D79-E034-CC41-605C-8327324395B8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1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Text 0"/>
          <p:cNvSpPr txBox="1"/>
          <p:nvPr/>
        </p:nvSpPr>
        <p:spPr>
          <a:xfrm>
            <a:off x="2000250" y="1657350"/>
            <a:ext cx="1338262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HAY INCERTIDUMBRE POR DELANTE… </a:t>
            </a:r>
          </a:p>
        </p:txBody>
      </p:sp>
      <p:sp>
        <p:nvSpPr>
          <p:cNvPr id="37" name="Text 1"/>
          <p:cNvSpPr txBox="1"/>
          <p:nvPr/>
        </p:nvSpPr>
        <p:spPr>
          <a:xfrm>
            <a:off x="2000250" y="3324225"/>
            <a:ext cx="10439400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endParaRPr lang="en-US" dirty="0"/>
          </a:p>
          <a:p>
            <a:r>
              <a:rPr lang="en-US" dirty="0" err="1"/>
              <a:t>Vivimos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mundo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inestable</a:t>
            </a:r>
            <a:r>
              <a:rPr lang="en-US" dirty="0"/>
              <a:t>. 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D724AA2F-109C-B625-3B45-B33FE51B1DE3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DB8EDAC7-9EC3-C70E-7269-4D68D98A1E91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1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Text 0"/>
          <p:cNvSpPr txBox="1"/>
          <p:nvPr/>
        </p:nvSpPr>
        <p:spPr>
          <a:xfrm>
            <a:off x="2000250" y="1657350"/>
            <a:ext cx="13870014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EL </a:t>
            </a:r>
            <a:r>
              <a:rPr lang="en-US" dirty="0" err="1"/>
              <a:t>A.R.T.e</a:t>
            </a:r>
            <a:r>
              <a:rPr lang="en-US" dirty="0"/>
              <a:t> DE LA SUPERVIVENCIA </a:t>
            </a:r>
          </a:p>
        </p:txBody>
      </p:sp>
      <p:sp>
        <p:nvSpPr>
          <p:cNvPr id="45" name="Text 1"/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46" name="Text 2"/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1</a:t>
            </a:r>
          </a:p>
        </p:txBody>
      </p:sp>
      <p:sp>
        <p:nvSpPr>
          <p:cNvPr id="47" name="Text 3"/>
          <p:cNvSpPr txBox="1"/>
          <p:nvPr/>
        </p:nvSpPr>
        <p:spPr>
          <a:xfrm>
            <a:off x="2000250" y="3152775"/>
            <a:ext cx="9313513" cy="2962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Una</a:t>
            </a:r>
            <a:r>
              <a:rPr lang="en-US" b="1" dirty="0">
                <a:solidFill>
                  <a:srgbClr val="FAD02C"/>
                </a:solidFill>
              </a:rPr>
              <a:t> </a:t>
            </a:r>
            <a:r>
              <a:rPr lang="en-US" b="1" dirty="0" err="1">
                <a:solidFill>
                  <a:srgbClr val="FAD02C"/>
                </a:solidFill>
              </a:rPr>
              <a:t>actitud</a:t>
            </a:r>
            <a:r>
              <a:rPr lang="en-US" b="1" dirty="0">
                <a:solidFill>
                  <a:srgbClr val="FAD02C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para </a:t>
            </a:r>
            <a:r>
              <a:rPr lang="en-US" dirty="0" err="1">
                <a:solidFill>
                  <a:schemeClr val="bg1"/>
                </a:solidFill>
              </a:rPr>
              <a:t>abrazar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Un </a:t>
            </a:r>
            <a:r>
              <a:rPr lang="en-US" b="1" dirty="0" err="1">
                <a:solidFill>
                  <a:srgbClr val="FAD02C"/>
                </a:solidFill>
              </a:rPr>
              <a:t>recurso</a:t>
            </a:r>
            <a:r>
              <a:rPr lang="en-US" b="1" dirty="0">
                <a:solidFill>
                  <a:srgbClr val="FAD02C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para </a:t>
            </a:r>
            <a:r>
              <a:rPr lang="en-US" dirty="0" err="1">
                <a:solidFill>
                  <a:schemeClr val="bg1"/>
                </a:solidFill>
              </a:rPr>
              <a:t>pedir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Una</a:t>
            </a:r>
            <a:r>
              <a:rPr lang="en-US" b="1" dirty="0">
                <a:solidFill>
                  <a:srgbClr val="FAD02C"/>
                </a:solidFill>
              </a:rPr>
              <a:t> </a:t>
            </a:r>
            <a:r>
              <a:rPr lang="en-US" b="1" dirty="0" err="1">
                <a:solidFill>
                  <a:srgbClr val="FAD02C"/>
                </a:solidFill>
              </a:rPr>
              <a:t>Teología</a:t>
            </a:r>
            <a:r>
              <a:rPr lang="en-US" b="1" dirty="0">
                <a:solidFill>
                  <a:srgbClr val="FAD02C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para </a:t>
            </a:r>
            <a:r>
              <a:rPr lang="en-US" dirty="0" err="1">
                <a:solidFill>
                  <a:schemeClr val="bg1"/>
                </a:solidFill>
              </a:rPr>
              <a:t>creer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Text 2"/>
          <p:cNvSpPr txBox="1"/>
          <p:nvPr/>
        </p:nvSpPr>
        <p:spPr>
          <a:xfrm>
            <a:off x="2000250" y="1657350"/>
            <a:ext cx="15373350" cy="7989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1. </a:t>
            </a:r>
            <a:r>
              <a:rPr lang="en-US" dirty="0"/>
              <a:t>Las </a:t>
            </a:r>
            <a:r>
              <a:rPr lang="en-US" dirty="0" err="1"/>
              <a:t>pruebas</a:t>
            </a:r>
            <a:r>
              <a:rPr lang="en-US" dirty="0"/>
              <a:t> son </a:t>
            </a:r>
            <a:r>
              <a:rPr lang="en-US" dirty="0" err="1"/>
              <a:t>inevitables</a:t>
            </a:r>
            <a:r>
              <a:rPr lang="en-US" dirty="0"/>
              <a:t>. </a:t>
            </a:r>
            <a:r>
              <a:rPr lang="en-US" dirty="0">
                <a:solidFill>
                  <a:schemeClr val="bg1"/>
                </a:solidFill>
              </a:rPr>
              <a:t>La </a:t>
            </a:r>
            <a:r>
              <a:rPr lang="en-US" dirty="0" err="1">
                <a:solidFill>
                  <a:schemeClr val="bg1"/>
                </a:solidFill>
              </a:rPr>
              <a:t>dificultad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un </a:t>
            </a:r>
            <a:r>
              <a:rPr lang="en-US" dirty="0" err="1">
                <a:solidFill>
                  <a:schemeClr val="bg1"/>
                </a:solidFill>
              </a:rPr>
              <a:t>mundo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caído</a:t>
            </a:r>
            <a:r>
              <a:rPr lang="en-US" dirty="0">
                <a:solidFill>
                  <a:schemeClr val="bg1"/>
                </a:solidFill>
              </a:rPr>
              <a:t> es </a:t>
            </a:r>
            <a:r>
              <a:rPr lang="en-US" dirty="0" err="1">
                <a:solidFill>
                  <a:schemeClr val="bg1"/>
                </a:solidFill>
              </a:rPr>
              <a:t>una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b="1" u="sng" dirty="0" err="1">
                <a:solidFill>
                  <a:srgbClr val="FF0000"/>
                </a:solidFill>
              </a:rPr>
              <a:t>cert</a:t>
            </a:r>
            <a:r>
              <a:rPr lang="en-US" b="1" u="sng" dirty="0" err="1">
                <a:solidFill>
                  <a:srgbClr val="FF0000"/>
                </a:solidFill>
              </a:rPr>
              <a:t>eza</a:t>
            </a:r>
            <a:r>
              <a:rPr b="0" dirty="0">
                <a:solidFill>
                  <a:srgbClr val="F5F5F5"/>
                </a:solidFill>
              </a:rPr>
              <a:t>.</a:t>
            </a:r>
            <a:endParaRPr dirty="0">
              <a:solidFill>
                <a:srgbClr val="F5F5F5"/>
              </a:solidFill>
            </a:endParaRPr>
          </a:p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2. </a:t>
            </a:r>
            <a:r>
              <a:rPr lang="en-US" dirty="0"/>
              <a:t>Las </a:t>
            </a:r>
            <a:r>
              <a:rPr lang="en-US" dirty="0" err="1"/>
              <a:t>pruebas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hacen</a:t>
            </a:r>
            <a:r>
              <a:rPr lang="en-US" dirty="0"/>
              <a:t> o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quiebran</a:t>
            </a:r>
            <a:r>
              <a:rPr dirty="0"/>
              <a:t>.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>
                <a:solidFill>
                  <a:srgbClr val="F5F5F5"/>
                </a:solidFill>
              </a:rPr>
              <a:t>Podemos </a:t>
            </a:r>
            <a:r>
              <a:rPr lang="en-US" b="0" dirty="0" err="1">
                <a:solidFill>
                  <a:srgbClr val="F5F5F5"/>
                </a:solidFill>
              </a:rPr>
              <a:t>ver</a:t>
            </a:r>
            <a:r>
              <a:rPr lang="en-US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cualquier</a:t>
            </a:r>
            <a:r>
              <a:rPr lang="en-US" b="0" dirty="0">
                <a:solidFill>
                  <a:srgbClr val="F5F5F5"/>
                </a:solidFill>
              </a:rPr>
              <a:t> crisis </a:t>
            </a:r>
            <a:r>
              <a:rPr lang="en-US" b="0" dirty="0" err="1">
                <a:solidFill>
                  <a:srgbClr val="F5F5F5"/>
                </a:solidFill>
              </a:rPr>
              <a:t>como</a:t>
            </a:r>
            <a:r>
              <a:rPr lang="en-US" b="0" dirty="0">
                <a:solidFill>
                  <a:srgbClr val="F5F5F5"/>
                </a:solidFill>
              </a:rPr>
              <a:t> un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b="1" u="sng" dirty="0" err="1">
                <a:solidFill>
                  <a:srgbClr val="FF0000"/>
                </a:solidFill>
              </a:rPr>
              <a:t>problem</a:t>
            </a:r>
            <a:r>
              <a:rPr lang="en-US" b="1" u="sng" dirty="0" err="1">
                <a:solidFill>
                  <a:srgbClr val="FF0000"/>
                </a:solidFill>
              </a:rPr>
              <a:t>a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>
                <a:solidFill>
                  <a:srgbClr val="F5F5F5"/>
                </a:solidFill>
              </a:rPr>
              <a:t>insuperable o </a:t>
            </a:r>
            <a:r>
              <a:rPr lang="en-US" b="0" dirty="0" err="1">
                <a:solidFill>
                  <a:srgbClr val="F5F5F5"/>
                </a:solidFill>
              </a:rPr>
              <a:t>como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una</a:t>
            </a:r>
            <a:r>
              <a:rPr lang="en-US" b="0" dirty="0">
                <a:solidFill>
                  <a:srgbClr val="F5F5F5"/>
                </a:solidFill>
              </a:rPr>
              <a:t> gran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b="1" u="sng" dirty="0" err="1">
                <a:solidFill>
                  <a:srgbClr val="FF0000"/>
                </a:solidFill>
              </a:rPr>
              <a:t>oportuni</a:t>
            </a:r>
            <a:r>
              <a:rPr lang="en-US" b="1" u="sng" dirty="0" err="1">
                <a:solidFill>
                  <a:srgbClr val="FF0000"/>
                </a:solidFill>
              </a:rPr>
              <a:t>dad</a:t>
            </a:r>
            <a:r>
              <a:rPr b="0" dirty="0">
                <a:solidFill>
                  <a:srgbClr val="F5F5F5"/>
                </a:solidFill>
              </a:rPr>
              <a:t>.</a:t>
            </a:r>
            <a:endParaRPr dirty="0">
              <a:solidFill>
                <a:srgbClr val="F5F5F5"/>
              </a:solidFill>
            </a:endParaRPr>
          </a:p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3. </a:t>
            </a:r>
            <a:r>
              <a:rPr lang="en-US" dirty="0"/>
              <a:t>Las </a:t>
            </a:r>
            <a:r>
              <a:rPr lang="en-US" dirty="0" err="1"/>
              <a:t>víctimas</a:t>
            </a:r>
            <a:r>
              <a:rPr lang="en-US" dirty="0"/>
              <a:t> no </a:t>
            </a:r>
            <a:r>
              <a:rPr lang="en-US" dirty="0" err="1"/>
              <a:t>consiguen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allá</a:t>
            </a:r>
            <a:r>
              <a:rPr lang="en-US" dirty="0"/>
              <a:t> de </a:t>
            </a:r>
            <a:r>
              <a:rPr lang="en-US" dirty="0" err="1"/>
              <a:t>preguntarse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qué</a:t>
            </a:r>
            <a:r>
              <a:rPr lang="en-US" dirty="0"/>
              <a:t> y se </a:t>
            </a:r>
            <a:r>
              <a:rPr lang="en-US" dirty="0" err="1"/>
              <a:t>quedan</a:t>
            </a:r>
            <a:r>
              <a:rPr lang="en-US" dirty="0"/>
              <a:t> </a:t>
            </a:r>
            <a:r>
              <a:rPr lang="en-US" dirty="0" err="1"/>
              <a:t>estancadas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dolor</a:t>
            </a:r>
            <a:r>
              <a:rPr dirty="0"/>
              <a:t>.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>
                <a:solidFill>
                  <a:srgbClr val="F5F5F5"/>
                </a:solidFill>
              </a:rPr>
              <a:t>Nunca </a:t>
            </a:r>
            <a:r>
              <a:rPr lang="en-US" b="0" dirty="0" err="1">
                <a:solidFill>
                  <a:srgbClr val="F5F5F5"/>
                </a:solidFill>
              </a:rPr>
              <a:t>superan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el</a:t>
            </a:r>
            <a:r>
              <a:rPr lang="en-US" b="0" dirty="0">
                <a:solidFill>
                  <a:srgbClr val="F5F5F5"/>
                </a:solidFill>
              </a:rPr>
              <a:t> “¿Por </a:t>
            </a:r>
            <a:r>
              <a:rPr lang="en-US" b="0" dirty="0" err="1">
                <a:solidFill>
                  <a:srgbClr val="F5F5F5"/>
                </a:solidFill>
              </a:rPr>
              <a:t>qué</a:t>
            </a:r>
            <a:r>
              <a:rPr lang="en-US" b="0" dirty="0">
                <a:solidFill>
                  <a:srgbClr val="F5F5F5"/>
                </a:solidFill>
              </a:rPr>
              <a:t> a </a:t>
            </a:r>
            <a:r>
              <a:rPr lang="en-US" b="0" dirty="0" err="1">
                <a:solidFill>
                  <a:srgbClr val="F5F5F5"/>
                </a:solidFill>
              </a:rPr>
              <a:t>mí</a:t>
            </a:r>
            <a:r>
              <a:rPr lang="en-US" b="0" dirty="0">
                <a:solidFill>
                  <a:srgbClr val="F5F5F5"/>
                </a:solidFill>
              </a:rPr>
              <a:t>, </a:t>
            </a:r>
            <a:r>
              <a:rPr lang="en-US" b="0" dirty="0" err="1">
                <a:solidFill>
                  <a:srgbClr val="F5F5F5"/>
                </a:solidFill>
              </a:rPr>
              <a:t>Señor</a:t>
            </a:r>
            <a:r>
              <a:rPr lang="en-US" b="0" dirty="0">
                <a:solidFill>
                  <a:srgbClr val="F5F5F5"/>
                </a:solidFill>
              </a:rPr>
              <a:t>?” y “¿</a:t>
            </a:r>
            <a:r>
              <a:rPr lang="en-US" b="1" u="sng" dirty="0">
                <a:solidFill>
                  <a:srgbClr val="FF0000"/>
                </a:solidFill>
              </a:rPr>
              <a:t>Por </a:t>
            </a:r>
            <a:r>
              <a:rPr lang="en-US" b="1" u="sng" dirty="0" err="1">
                <a:solidFill>
                  <a:srgbClr val="FF0000"/>
                </a:solidFill>
              </a:rPr>
              <a:t>qué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u="sng" dirty="0" err="1">
                <a:solidFill>
                  <a:srgbClr val="FF0000"/>
                </a:solidFill>
              </a:rPr>
              <a:t>ahora</a:t>
            </a:r>
            <a:r>
              <a:rPr b="0" dirty="0">
                <a:solidFill>
                  <a:srgbClr val="F5F5F5"/>
                </a:solidFill>
              </a:rPr>
              <a:t>?”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41FED945-DDDB-9E1D-36AC-F4FA71001427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487FBD07-2000-65E8-F263-86C1BF5C170E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1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Text 1"/>
          <p:cNvSpPr txBox="1"/>
          <p:nvPr/>
        </p:nvSpPr>
        <p:spPr>
          <a:xfrm>
            <a:off x="2000250" y="3324225"/>
            <a:ext cx="13810643" cy="524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Jesús, 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debo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¿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puedo</a:t>
            </a:r>
            <a:r>
              <a:rPr lang="en-US" dirty="0"/>
              <a:t> </a:t>
            </a:r>
            <a:r>
              <a:rPr lang="en-US" dirty="0" err="1"/>
              <a:t>manejar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situación</a:t>
            </a:r>
            <a:r>
              <a:rPr lang="en-US" dirty="0"/>
              <a:t> con mi familia?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me </a:t>
            </a:r>
            <a:r>
              <a:rPr lang="en-US" dirty="0" err="1"/>
              <a:t>puedes</a:t>
            </a:r>
            <a:r>
              <a:rPr lang="en-US" dirty="0"/>
              <a:t> </a:t>
            </a:r>
            <a:r>
              <a:rPr lang="en-US" dirty="0" err="1"/>
              <a:t>decir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mi </a:t>
            </a:r>
            <a:r>
              <a:rPr lang="en-US" dirty="0" err="1"/>
              <a:t>problema</a:t>
            </a:r>
            <a:r>
              <a:rPr lang="en-US" dirty="0"/>
              <a:t> de </a:t>
            </a:r>
            <a:r>
              <a:rPr lang="en-US" dirty="0" err="1"/>
              <a:t>salud</a:t>
            </a:r>
            <a:r>
              <a:rPr lang="en-US" dirty="0"/>
              <a:t>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¿Y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pierdo</a:t>
            </a:r>
            <a:r>
              <a:rPr lang="en-US" dirty="0"/>
              <a:t> mi </a:t>
            </a:r>
            <a:r>
              <a:rPr lang="en-US" dirty="0" err="1"/>
              <a:t>negocio</a:t>
            </a:r>
            <a:r>
              <a:rPr lang="en-US" dirty="0"/>
              <a:t>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depara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futuro</a:t>
            </a:r>
            <a:r>
              <a:rPr lang="en-US" dirty="0"/>
              <a:t>?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¿A </a:t>
            </a:r>
            <a:r>
              <a:rPr lang="en-US" dirty="0" err="1"/>
              <a:t>dónde</a:t>
            </a:r>
            <a:r>
              <a:rPr lang="en-US" dirty="0"/>
              <a:t> </a:t>
            </a:r>
            <a:r>
              <a:rPr lang="en-US" dirty="0" err="1"/>
              <a:t>debo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131B6B7-3435-0B04-BF99-976EBFB0C622}"/>
              </a:ext>
            </a:extLst>
          </p:cNvPr>
          <p:cNvSpPr txBox="1"/>
          <p:nvPr/>
        </p:nvSpPr>
        <p:spPr>
          <a:xfrm>
            <a:off x="1000125" y="1645744"/>
            <a:ext cx="16287750" cy="1066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6800" dirty="0"/>
              <a:t>PREGUNTAS DE LA IGLESIA PRIMITIVA...</a:t>
            </a:r>
            <a:endParaRPr sz="68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D610344-93C7-6955-5324-6548FC99BDAF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116CBE3-A95C-64BA-CC6F-3BBDBB15B0E3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1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ext 0"/>
          <p:cNvSpPr txBox="1"/>
          <p:nvPr/>
        </p:nvSpPr>
        <p:spPr>
          <a:xfrm>
            <a:off x="2000250" y="1657350"/>
            <a:ext cx="455295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PREGUNTA</a:t>
            </a:r>
            <a:endParaRPr dirty="0"/>
          </a:p>
        </p:txBody>
      </p:sp>
      <p:sp>
        <p:nvSpPr>
          <p:cNvPr id="64" name="Text 1"/>
          <p:cNvSpPr txBox="1"/>
          <p:nvPr/>
        </p:nvSpPr>
        <p:spPr>
          <a:xfrm>
            <a:off x="2000250" y="3324224"/>
            <a:ext cx="13979148" cy="639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prueba</a:t>
            </a:r>
            <a:r>
              <a:rPr lang="en-US" dirty="0"/>
              <a:t> </a:t>
            </a:r>
            <a:r>
              <a:rPr lang="en-US" dirty="0" err="1"/>
              <a:t>estas</a:t>
            </a:r>
            <a:r>
              <a:rPr lang="en-US" dirty="0"/>
              <a:t> </a:t>
            </a:r>
            <a:r>
              <a:rPr lang="en-US" dirty="0" err="1"/>
              <a:t>enfrentando</a:t>
            </a:r>
            <a:r>
              <a:rPr lang="en-US" dirty="0"/>
              <a:t> </a:t>
            </a:r>
            <a:r>
              <a:rPr lang="en-US" dirty="0" err="1"/>
              <a:t>actualmente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C0203A39-9038-236B-BC66-15C4A243360A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26438D03-90D1-2C2F-F9EF-FCB18BC584D1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1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 0"/>
          <p:cNvSpPr txBox="1"/>
          <p:nvPr/>
        </p:nvSpPr>
        <p:spPr>
          <a:xfrm>
            <a:off x="4848225" y="4114800"/>
            <a:ext cx="9469354" cy="2044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UNA ACTITUD QUE DEBEMOS ADOPTAR</a:t>
            </a:r>
            <a:endParaRPr b="1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6C49A5CD-05B5-9C02-75DA-DA918C0B234F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50D47152-5D41-CAA5-7F81-5E6E20072988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Text 2"/>
          <p:cNvSpPr txBox="1"/>
          <p:nvPr/>
        </p:nvSpPr>
        <p:spPr>
          <a:xfrm>
            <a:off x="2000250" y="1657350"/>
            <a:ext cx="15087600" cy="3231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/>
              <a:t>Hermanos </a:t>
            </a:r>
            <a:r>
              <a:rPr lang="en-US" dirty="0" err="1"/>
              <a:t>míos</a:t>
            </a:r>
            <a:r>
              <a:rPr lang="en-US" dirty="0"/>
              <a:t>, </a:t>
            </a:r>
            <a:r>
              <a:rPr lang="en-US" dirty="0" err="1"/>
              <a:t>considérense</a:t>
            </a:r>
            <a:r>
              <a:rPr lang="en-US" dirty="0"/>
              <a:t> </a:t>
            </a:r>
            <a:r>
              <a:rPr lang="en-US" dirty="0" err="1"/>
              <a:t>muy</a:t>
            </a:r>
            <a:r>
              <a:rPr lang="en-US" dirty="0"/>
              <a:t> </a:t>
            </a:r>
            <a:r>
              <a:rPr lang="en-US" dirty="0" err="1"/>
              <a:t>dichosos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tengan</a:t>
            </a:r>
            <a:endParaRPr lang="en-US" dirty="0"/>
          </a:p>
          <a:p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enfrentarse</a:t>
            </a:r>
            <a:r>
              <a:rPr lang="en-US" dirty="0"/>
              <a:t> con </a:t>
            </a:r>
            <a:r>
              <a:rPr lang="en-US" dirty="0" err="1"/>
              <a:t>diversas</a:t>
            </a:r>
            <a:r>
              <a:rPr lang="en-US" dirty="0"/>
              <a:t> </a:t>
            </a:r>
            <a:r>
              <a:rPr lang="en-US" dirty="0" err="1"/>
              <a:t>pruebas</a:t>
            </a:r>
            <a:r>
              <a:rPr lang="en-US" dirty="0"/>
              <a:t>, </a:t>
            </a:r>
            <a:r>
              <a:rPr lang="en-US" dirty="0" err="1"/>
              <a:t>pues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saben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la</a:t>
            </a:r>
          </a:p>
          <a:p>
            <a:r>
              <a:rPr lang="en-US" dirty="0" err="1"/>
              <a:t>prueba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fe</a:t>
            </a:r>
            <a:r>
              <a:rPr lang="en-US" dirty="0"/>
              <a:t> produce </a:t>
            </a:r>
            <a:r>
              <a:rPr lang="en-US" dirty="0" err="1"/>
              <a:t>perseverancia</a:t>
            </a:r>
            <a:r>
              <a:rPr lang="en-US" dirty="0"/>
              <a:t>. Y la </a:t>
            </a:r>
            <a:r>
              <a:rPr lang="en-US" dirty="0" err="1"/>
              <a:t>perseverancia</a:t>
            </a:r>
            <a:endParaRPr lang="en-US" dirty="0"/>
          </a:p>
          <a:p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llevar</a:t>
            </a:r>
            <a:r>
              <a:rPr lang="en-US" dirty="0"/>
              <a:t> a </a:t>
            </a:r>
            <a:r>
              <a:rPr lang="en-US" dirty="0" err="1"/>
              <a:t>feliz</a:t>
            </a:r>
            <a:r>
              <a:rPr lang="en-US" dirty="0"/>
              <a:t> </a:t>
            </a:r>
            <a:r>
              <a:rPr lang="en-US" dirty="0" err="1"/>
              <a:t>término</a:t>
            </a:r>
            <a:r>
              <a:rPr lang="en-US" dirty="0"/>
              <a:t> la </a:t>
            </a:r>
            <a:r>
              <a:rPr lang="en-US" dirty="0" err="1"/>
              <a:t>obra</a:t>
            </a:r>
            <a:r>
              <a:rPr lang="en-US" dirty="0"/>
              <a:t>, para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sean</a:t>
            </a:r>
            <a:r>
              <a:rPr lang="en-US" dirty="0"/>
              <a:t> perfectos e</a:t>
            </a:r>
          </a:p>
          <a:p>
            <a:r>
              <a:rPr lang="en-US" dirty="0" err="1"/>
              <a:t>íntegros</a:t>
            </a:r>
            <a:r>
              <a:rPr lang="en-US" dirty="0"/>
              <a:t> sin </a:t>
            </a:r>
            <a:r>
              <a:rPr lang="en-US" dirty="0" err="1"/>
              <a:t>que</a:t>
            </a:r>
            <a:r>
              <a:rPr lang="en-US" dirty="0"/>
              <a:t> les </a:t>
            </a:r>
            <a:r>
              <a:rPr lang="en-US" dirty="0" err="1"/>
              <a:t>falte</a:t>
            </a:r>
            <a:r>
              <a:rPr lang="en-US" dirty="0"/>
              <a:t> nada</a:t>
            </a:r>
            <a:r>
              <a:rPr dirty="0"/>
              <a:t>.”</a:t>
            </a:r>
          </a:p>
        </p:txBody>
      </p:sp>
      <p:sp>
        <p:nvSpPr>
          <p:cNvPr id="94" name="Text 3"/>
          <p:cNvSpPr txBox="1"/>
          <p:nvPr/>
        </p:nvSpPr>
        <p:spPr>
          <a:xfrm>
            <a:off x="2000250" y="5172075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dirty="0"/>
              <a:t>Santiago</a:t>
            </a:r>
            <a:r>
              <a:rPr dirty="0"/>
              <a:t> 1:2-4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8637DCD-E0A0-EBD2-9669-2966BA9AC0B4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B3D3C5C7-C38C-CDEC-1B8E-CD3421FFD4E9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Text 2"/>
          <p:cNvSpPr txBox="1"/>
          <p:nvPr/>
        </p:nvSpPr>
        <p:spPr>
          <a:xfrm>
            <a:off x="2000250" y="1657350"/>
            <a:ext cx="15506700" cy="64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/>
              <a:t>Y la </a:t>
            </a:r>
            <a:r>
              <a:rPr lang="en-US" dirty="0" err="1"/>
              <a:t>perseverancia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llevar</a:t>
            </a:r>
            <a:r>
              <a:rPr lang="en-US" dirty="0"/>
              <a:t> a </a:t>
            </a:r>
            <a:r>
              <a:rPr lang="en-US" dirty="0" err="1"/>
              <a:t>feliz</a:t>
            </a:r>
            <a:r>
              <a:rPr lang="en-US" dirty="0"/>
              <a:t> </a:t>
            </a:r>
            <a:r>
              <a:rPr lang="en-US" dirty="0" err="1"/>
              <a:t>término</a:t>
            </a:r>
            <a:r>
              <a:rPr lang="en-US" dirty="0"/>
              <a:t> la </a:t>
            </a:r>
            <a:r>
              <a:rPr lang="en-US" dirty="0" err="1"/>
              <a:t>obra</a:t>
            </a:r>
            <a:r>
              <a:rPr dirty="0"/>
              <a:t>.”</a:t>
            </a:r>
          </a:p>
        </p:txBody>
      </p:sp>
      <p:sp>
        <p:nvSpPr>
          <p:cNvPr id="104" name="Text 3"/>
          <p:cNvSpPr txBox="1"/>
          <p:nvPr/>
        </p:nvSpPr>
        <p:spPr>
          <a:xfrm>
            <a:off x="2000250" y="2543175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dirty="0"/>
              <a:t>Santiago</a:t>
            </a:r>
            <a:r>
              <a:rPr dirty="0"/>
              <a:t> 1:4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6579E92C-74F8-29D0-E7C1-A85A6E1B2CD9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F959812E-79C4-0F86-1FA5-F481DF273D8A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Text 0"/>
          <p:cNvSpPr txBox="1"/>
          <p:nvPr/>
        </p:nvSpPr>
        <p:spPr>
          <a:xfrm>
            <a:off x="1515979" y="1657350"/>
            <a:ext cx="16048121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6600" dirty="0"/>
              <a:t>TRES IMPORTANTES PREGUNTAS CON “QUÉ”…</a:t>
            </a:r>
            <a:endParaRPr sz="6600" dirty="0"/>
          </a:p>
        </p:txBody>
      </p:sp>
      <p:sp>
        <p:nvSpPr>
          <p:cNvPr id="114" name="Text 3"/>
          <p:cNvSpPr txBox="1"/>
          <p:nvPr/>
        </p:nvSpPr>
        <p:spPr>
          <a:xfrm>
            <a:off x="2000250" y="4314825"/>
            <a:ext cx="1454986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Pregunta</a:t>
            </a:r>
            <a:r>
              <a:rPr dirty="0"/>
              <a:t> 1: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>
                <a:solidFill>
                  <a:srgbClr val="F5F5F5"/>
                </a:solidFill>
              </a:rPr>
              <a:t>¿</a:t>
            </a:r>
            <a:r>
              <a:rPr lang="en-US" b="0" dirty="0" err="1">
                <a:solidFill>
                  <a:srgbClr val="F5F5F5"/>
                </a:solidFill>
              </a:rPr>
              <a:t>Qué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puedo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controlar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cuando</a:t>
            </a:r>
            <a:r>
              <a:rPr lang="en-US" b="0" dirty="0">
                <a:solidFill>
                  <a:srgbClr val="F5F5F5"/>
                </a:solidFill>
              </a:rPr>
              <a:t> mi </a:t>
            </a:r>
            <a:r>
              <a:rPr lang="en-US" b="0" dirty="0" err="1">
                <a:solidFill>
                  <a:srgbClr val="F5F5F5"/>
                </a:solidFill>
              </a:rPr>
              <a:t>mundo</a:t>
            </a:r>
            <a:r>
              <a:rPr lang="en-US" b="0" dirty="0">
                <a:solidFill>
                  <a:srgbClr val="F5F5F5"/>
                </a:solidFill>
              </a:rPr>
              <a:t> se </a:t>
            </a:r>
            <a:r>
              <a:rPr lang="en-US" b="0" dirty="0" err="1">
                <a:solidFill>
                  <a:srgbClr val="F5F5F5"/>
                </a:solidFill>
              </a:rPr>
              <a:t>desmorona</a:t>
            </a:r>
            <a:r>
              <a:rPr lang="en-US" b="0" dirty="0">
                <a:solidFill>
                  <a:srgbClr val="F5F5F5"/>
                </a:solidFill>
              </a:rPr>
              <a:t>?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115" name="Text 4"/>
          <p:cNvSpPr txBox="1"/>
          <p:nvPr/>
        </p:nvSpPr>
        <p:spPr>
          <a:xfrm>
            <a:off x="2000250" y="6505575"/>
            <a:ext cx="1537335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Respuesta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>
                <a:solidFill>
                  <a:srgbClr val="F5F5F5"/>
                </a:solidFill>
              </a:rPr>
              <a:t>Mi </a:t>
            </a:r>
            <a:r>
              <a:rPr b="1" u="sng" dirty="0" err="1">
                <a:solidFill>
                  <a:srgbClr val="FF0000"/>
                </a:solidFill>
              </a:rPr>
              <a:t>A</a:t>
            </a:r>
            <a:r>
              <a:rPr lang="en-US" b="1" u="sng" dirty="0" err="1">
                <a:solidFill>
                  <a:srgbClr val="FF0000"/>
                </a:solidFill>
              </a:rPr>
              <a:t>c</a:t>
            </a:r>
            <a:r>
              <a:rPr b="1" u="sng" dirty="0" err="1">
                <a:solidFill>
                  <a:srgbClr val="FF0000"/>
                </a:solidFill>
              </a:rPr>
              <a:t>titud</a:t>
            </a:r>
            <a:endParaRPr b="1" u="sng" dirty="0">
              <a:solidFill>
                <a:srgbClr val="FF0000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6EFB999B-EF0B-7CA0-8EAA-3C541488B8A3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3BCC105D-9EA0-19C9-BED8-22D874F97EB6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5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Text 0"/>
          <p:cNvSpPr txBox="1"/>
          <p:nvPr/>
        </p:nvSpPr>
        <p:spPr>
          <a:xfrm>
            <a:off x="1564105" y="1657350"/>
            <a:ext cx="15999995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6600" dirty="0"/>
              <a:t>TRES IMPORTANTES PREGUNTAS CON “QUÉ”…</a:t>
            </a:r>
          </a:p>
          <a:p>
            <a:endParaRPr lang="en-US" sz="6600" dirty="0"/>
          </a:p>
        </p:txBody>
      </p:sp>
      <p:sp>
        <p:nvSpPr>
          <p:cNvPr id="125" name="Text 3"/>
          <p:cNvSpPr txBox="1"/>
          <p:nvPr/>
        </p:nvSpPr>
        <p:spPr>
          <a:xfrm>
            <a:off x="2000250" y="4314825"/>
            <a:ext cx="140779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Pregunta</a:t>
            </a:r>
            <a:r>
              <a:rPr dirty="0"/>
              <a:t> 2: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>
                <a:solidFill>
                  <a:srgbClr val="F5F5F5"/>
                </a:solidFill>
              </a:rPr>
              <a:t>¿</a:t>
            </a:r>
            <a:r>
              <a:rPr lang="en-US" b="0" dirty="0" err="1">
                <a:solidFill>
                  <a:srgbClr val="F5F5F5"/>
                </a:solidFill>
              </a:rPr>
              <a:t>Qué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debo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hacer</a:t>
            </a:r>
            <a:r>
              <a:rPr lang="en-US" b="0" dirty="0">
                <a:solidFill>
                  <a:srgbClr val="F5F5F5"/>
                </a:solidFill>
              </a:rPr>
              <a:t> para </a:t>
            </a:r>
            <a:r>
              <a:rPr lang="en-US" b="0" dirty="0" err="1">
                <a:solidFill>
                  <a:srgbClr val="F5F5F5"/>
                </a:solidFill>
              </a:rPr>
              <a:t>superar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el</a:t>
            </a:r>
            <a:r>
              <a:rPr lang="en-US" b="0" dirty="0">
                <a:solidFill>
                  <a:srgbClr val="F5F5F5"/>
                </a:solidFill>
              </a:rPr>
              <a:t> día de hoy?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126" name="Text 4"/>
          <p:cNvSpPr txBox="1"/>
          <p:nvPr/>
        </p:nvSpPr>
        <p:spPr>
          <a:xfrm>
            <a:off x="2000250" y="6505575"/>
            <a:ext cx="1537335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Respuesta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Resistir</a:t>
            </a:r>
            <a:endParaRPr b="1" u="sng" dirty="0">
              <a:solidFill>
                <a:srgbClr val="FF0000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366405CE-6CAA-C90C-5219-35C741423BA9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5AB64BE7-7E9E-AB12-5CB5-8D0A88655173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" y="-60973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Text 3"/>
          <p:cNvSpPr txBox="1"/>
          <p:nvPr/>
        </p:nvSpPr>
        <p:spPr>
          <a:xfrm>
            <a:off x="2000250" y="4314825"/>
            <a:ext cx="1537335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Pregunta</a:t>
            </a:r>
            <a:r>
              <a:rPr dirty="0"/>
              <a:t> 3: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>
                <a:solidFill>
                  <a:srgbClr val="F5F5F5"/>
                </a:solidFill>
              </a:rPr>
              <a:t>¿</a:t>
            </a:r>
            <a:r>
              <a:rPr lang="en-US" b="0" dirty="0" err="1">
                <a:solidFill>
                  <a:srgbClr val="F5F5F5"/>
                </a:solidFill>
              </a:rPr>
              <a:t>Qué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esperanza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tengo</a:t>
            </a:r>
            <a:r>
              <a:rPr lang="en-US" b="0" dirty="0">
                <a:solidFill>
                  <a:srgbClr val="F5F5F5"/>
                </a:solidFill>
              </a:rPr>
              <a:t> para </a:t>
            </a:r>
            <a:r>
              <a:rPr lang="en-US" b="0" dirty="0" err="1">
                <a:solidFill>
                  <a:srgbClr val="F5F5F5"/>
                </a:solidFill>
              </a:rPr>
              <a:t>mañana</a:t>
            </a:r>
            <a:r>
              <a:rPr lang="en-US" b="0" dirty="0">
                <a:solidFill>
                  <a:srgbClr val="F5F5F5"/>
                </a:solidFill>
              </a:rPr>
              <a:t>?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137" name="Text 4"/>
          <p:cNvSpPr txBox="1"/>
          <p:nvPr/>
        </p:nvSpPr>
        <p:spPr>
          <a:xfrm>
            <a:off x="2000250" y="5724525"/>
            <a:ext cx="15373350" cy="2354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Respuesta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1" u="sng" dirty="0">
                <a:solidFill>
                  <a:srgbClr val="FF0000"/>
                </a:solidFill>
              </a:rPr>
              <a:t>Creer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que</a:t>
            </a:r>
            <a:r>
              <a:rPr lang="en-US" b="0" dirty="0">
                <a:solidFill>
                  <a:srgbClr val="F5F5F5"/>
                </a:solidFill>
              </a:rPr>
              <a:t> Dios </a:t>
            </a:r>
            <a:r>
              <a:rPr lang="en-US" b="0" dirty="0" err="1">
                <a:solidFill>
                  <a:srgbClr val="F5F5F5"/>
                </a:solidFill>
              </a:rPr>
              <a:t>tomará</a:t>
            </a:r>
            <a:r>
              <a:rPr lang="en-US" b="0" dirty="0">
                <a:solidFill>
                  <a:srgbClr val="F5F5F5"/>
                </a:solidFill>
              </a:rPr>
              <a:t> lo </a:t>
            </a:r>
            <a:r>
              <a:rPr lang="en-US" b="0" dirty="0" err="1">
                <a:solidFill>
                  <a:srgbClr val="F5F5F5"/>
                </a:solidFill>
              </a:rPr>
              <a:t>peor</a:t>
            </a:r>
            <a:r>
              <a:rPr lang="en-US" b="0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que</a:t>
            </a:r>
            <a:r>
              <a:rPr lang="en-US" dirty="0">
                <a:solidFill>
                  <a:srgbClr val="F5F5F5"/>
                </a:solidFill>
              </a:rPr>
              <a:t> </a:t>
            </a:r>
            <a:r>
              <a:rPr lang="en-US" b="0" dirty="0" err="1">
                <a:solidFill>
                  <a:srgbClr val="F5F5F5"/>
                </a:solidFill>
              </a:rPr>
              <a:t>experimentamos</a:t>
            </a:r>
            <a:r>
              <a:rPr lang="en-US" b="0" dirty="0">
                <a:solidFill>
                  <a:srgbClr val="F5F5F5"/>
                </a:solidFill>
              </a:rPr>
              <a:t> hoy y lo </a:t>
            </a:r>
            <a:r>
              <a:rPr lang="en-US" b="0" dirty="0" err="1">
                <a:solidFill>
                  <a:srgbClr val="F5F5F5"/>
                </a:solidFill>
              </a:rPr>
              <a:t>usará</a:t>
            </a:r>
            <a:r>
              <a:rPr lang="en-US" b="0" dirty="0">
                <a:solidFill>
                  <a:srgbClr val="F5F5F5"/>
                </a:solidFill>
              </a:rPr>
              <a:t> para </a:t>
            </a:r>
            <a:r>
              <a:rPr lang="en-US" b="0" dirty="0" err="1">
                <a:solidFill>
                  <a:srgbClr val="F5F5F5"/>
                </a:solidFill>
              </a:rPr>
              <a:t>el</a:t>
            </a:r>
            <a:r>
              <a:rPr lang="en-US" b="0" dirty="0">
                <a:solidFill>
                  <a:srgbClr val="F5F5F5"/>
                </a:solidFill>
              </a:rPr>
              <a:t> bien de </a:t>
            </a:r>
            <a:r>
              <a:rPr lang="en-US" b="0" dirty="0" err="1">
                <a:solidFill>
                  <a:srgbClr val="F5F5F5"/>
                </a:solidFill>
              </a:rPr>
              <a:t>quienes</a:t>
            </a:r>
            <a:r>
              <a:rPr lang="en-US" b="0" dirty="0">
                <a:solidFill>
                  <a:srgbClr val="F5F5F5"/>
                </a:solidFill>
              </a:rPr>
              <a:t> lo </a:t>
            </a:r>
            <a:r>
              <a:rPr lang="en-US" b="0" dirty="0" err="1">
                <a:solidFill>
                  <a:srgbClr val="F5F5F5"/>
                </a:solidFill>
              </a:rPr>
              <a:t>aman</a:t>
            </a:r>
            <a:r>
              <a:rPr lang="en-US" b="0" dirty="0">
                <a:solidFill>
                  <a:srgbClr val="F5F5F5"/>
                </a:solidFill>
              </a:rPr>
              <a:t>.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2A55506F-5007-E9AC-44A5-A8E765B3CD31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11906834-9393-8EDC-2824-D4E60E55A671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2495FA3B-D262-2E37-FE4E-5E37039B967B}"/>
              </a:ext>
            </a:extLst>
          </p:cNvPr>
          <p:cNvSpPr txBox="1"/>
          <p:nvPr/>
        </p:nvSpPr>
        <p:spPr>
          <a:xfrm>
            <a:off x="1564105" y="1657350"/>
            <a:ext cx="15999995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6600" dirty="0"/>
              <a:t>TRES IMPORTANTES PREGUNTAS CON “QUÉ”…</a:t>
            </a:r>
          </a:p>
          <a:p>
            <a:endParaRPr lang="en-US" sz="6600"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Text 2"/>
          <p:cNvSpPr txBox="1"/>
          <p:nvPr/>
        </p:nvSpPr>
        <p:spPr>
          <a:xfrm>
            <a:off x="2000250" y="1657350"/>
            <a:ext cx="15506700" cy="1947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Santiago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instruye</a:t>
            </a:r>
            <a:r>
              <a:rPr lang="en-US" dirty="0"/>
              <a:t> a </a:t>
            </a:r>
            <a:r>
              <a:rPr lang="en-US" dirty="0" err="1"/>
              <a:t>dejar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la </a:t>
            </a:r>
            <a:r>
              <a:rPr lang="en-US" dirty="0" err="1"/>
              <a:t>perseverancia</a:t>
            </a:r>
            <a:r>
              <a:rPr lang="en-US" dirty="0"/>
              <a:t> </a:t>
            </a:r>
            <a:r>
              <a:rPr lang="en-US" dirty="0" err="1"/>
              <a:t>termine</a:t>
            </a:r>
            <a:r>
              <a:rPr lang="en-US" dirty="0"/>
              <a:t> </a:t>
            </a:r>
            <a:r>
              <a:rPr lang="en-US" dirty="0" err="1"/>
              <a:t>su</a:t>
            </a:r>
            <a:endParaRPr lang="en-US" dirty="0"/>
          </a:p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trabajo</a:t>
            </a:r>
            <a:r>
              <a:rPr lang="en-US" dirty="0"/>
              <a:t> para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seamos</a:t>
            </a:r>
            <a:r>
              <a:rPr lang="en-US" dirty="0"/>
              <a:t> maduros y </a:t>
            </a:r>
            <a:r>
              <a:rPr lang="en-US" dirty="0" err="1"/>
              <a:t>completos</a:t>
            </a:r>
            <a:r>
              <a:rPr lang="en-US" dirty="0"/>
              <a:t> (palabra </a:t>
            </a:r>
            <a:r>
              <a:rPr lang="en-US" dirty="0" err="1"/>
              <a:t>griega</a:t>
            </a:r>
            <a:endParaRPr lang="en-US" dirty="0"/>
          </a:p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telios</a:t>
            </a:r>
            <a:r>
              <a:rPr lang="en-US" dirty="0"/>
              <a:t>), “sin </a:t>
            </a:r>
            <a:r>
              <a:rPr lang="en-US" dirty="0" err="1"/>
              <a:t>que</a:t>
            </a:r>
            <a:r>
              <a:rPr lang="en-US" dirty="0"/>
              <a:t> les </a:t>
            </a:r>
            <a:r>
              <a:rPr lang="en-US" dirty="0" err="1"/>
              <a:t>falte</a:t>
            </a:r>
            <a:r>
              <a:rPr lang="en-US" dirty="0"/>
              <a:t> nada.</a:t>
            </a:r>
            <a:r>
              <a:rPr dirty="0"/>
              <a:t>” (</a:t>
            </a:r>
            <a:r>
              <a:rPr lang="en-US" dirty="0"/>
              <a:t>Santiago</a:t>
            </a:r>
            <a:r>
              <a:rPr dirty="0"/>
              <a:t> 1:4)</a:t>
            </a:r>
          </a:p>
        </p:txBody>
      </p:sp>
      <p:sp>
        <p:nvSpPr>
          <p:cNvPr id="147" name="Text 3"/>
          <p:cNvSpPr txBox="1"/>
          <p:nvPr/>
        </p:nvSpPr>
        <p:spPr>
          <a:xfrm>
            <a:off x="2000250" y="4295775"/>
            <a:ext cx="15506700" cy="128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 err="1"/>
              <a:t>Porque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Dios </a:t>
            </a:r>
            <a:r>
              <a:rPr lang="en-US" dirty="0" err="1"/>
              <a:t>conoció</a:t>
            </a:r>
            <a:r>
              <a:rPr lang="en-US" dirty="0"/>
              <a:t> de </a:t>
            </a:r>
            <a:r>
              <a:rPr lang="en-US" dirty="0" err="1"/>
              <a:t>antemano</a:t>
            </a:r>
            <a:r>
              <a:rPr lang="en-US" dirty="0"/>
              <a:t>, también </a:t>
            </a:r>
            <a:r>
              <a:rPr lang="en-US" dirty="0" err="1"/>
              <a:t>los</a:t>
            </a:r>
            <a:endParaRPr lang="en-US" dirty="0"/>
          </a:p>
          <a:p>
            <a:r>
              <a:rPr lang="en-US" dirty="0" err="1"/>
              <a:t>predestinó</a:t>
            </a:r>
            <a:r>
              <a:rPr lang="en-US" dirty="0"/>
              <a:t> a ser </a:t>
            </a:r>
            <a:r>
              <a:rPr lang="en-US" dirty="0" err="1"/>
              <a:t>transformados</a:t>
            </a:r>
            <a:r>
              <a:rPr lang="en-US" dirty="0"/>
              <a:t> </a:t>
            </a:r>
            <a:r>
              <a:rPr lang="en-US" dirty="0" err="1"/>
              <a:t>según</a:t>
            </a:r>
            <a:r>
              <a:rPr lang="en-US" dirty="0"/>
              <a:t> la imagen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Hijo</a:t>
            </a:r>
            <a:r>
              <a:rPr dirty="0"/>
              <a:t>.”</a:t>
            </a:r>
          </a:p>
        </p:txBody>
      </p:sp>
      <p:sp>
        <p:nvSpPr>
          <p:cNvPr id="148" name="Text 4"/>
          <p:cNvSpPr txBox="1"/>
          <p:nvPr/>
        </p:nvSpPr>
        <p:spPr>
          <a:xfrm>
            <a:off x="2000250" y="5857875"/>
            <a:ext cx="155067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/>
              <a:t>Roman</a:t>
            </a:r>
            <a:r>
              <a:rPr lang="en-US" dirty="0"/>
              <a:t>o</a:t>
            </a:r>
            <a:r>
              <a:rPr dirty="0"/>
              <a:t>s 8:29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629AAFA0-3895-B244-3E56-E4E88CA170B5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84044DBC-E2E2-8AD2-36F0-22C66A5B92F1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Text 3"/>
          <p:cNvSpPr txBox="1"/>
          <p:nvPr/>
        </p:nvSpPr>
        <p:spPr>
          <a:xfrm>
            <a:off x="2000250" y="2444672"/>
            <a:ext cx="15506700" cy="3231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</a:t>
            </a:r>
            <a:r>
              <a:rPr lang="en-US" dirty="0" err="1"/>
              <a:t>libro</a:t>
            </a:r>
            <a:r>
              <a:rPr lang="en-US" dirty="0"/>
              <a:t> de </a:t>
            </a:r>
            <a:r>
              <a:rPr lang="en-US" dirty="0" err="1"/>
              <a:t>Hebreos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habla</a:t>
            </a:r>
            <a:r>
              <a:rPr lang="en-US" dirty="0"/>
              <a:t> de </a:t>
            </a:r>
            <a:r>
              <a:rPr lang="en-US" dirty="0" err="1"/>
              <a:t>muchos</a:t>
            </a:r>
            <a:r>
              <a:rPr lang="en-US" dirty="0"/>
              <a:t> </a:t>
            </a:r>
            <a:r>
              <a:rPr lang="en-US" dirty="0" err="1"/>
              <a:t>héroes</a:t>
            </a:r>
            <a:r>
              <a:rPr lang="en-US" dirty="0"/>
              <a:t> de la </a:t>
            </a:r>
            <a:r>
              <a:rPr lang="en-US" dirty="0" err="1"/>
              <a:t>fe</a:t>
            </a:r>
            <a:r>
              <a:rPr lang="en-US" dirty="0"/>
              <a:t> </a:t>
            </a:r>
            <a:r>
              <a:rPr lang="en-US" dirty="0" err="1"/>
              <a:t>que</a:t>
            </a:r>
            <a:endParaRPr lang="en-US" dirty="0"/>
          </a:p>
          <a:p>
            <a:r>
              <a:rPr lang="en-US" dirty="0" err="1"/>
              <a:t>nunca</a:t>
            </a:r>
            <a:r>
              <a:rPr lang="en-US" dirty="0"/>
              <a:t> </a:t>
            </a:r>
            <a:r>
              <a:rPr lang="en-US" dirty="0" err="1"/>
              <a:t>vieron</a:t>
            </a:r>
            <a:r>
              <a:rPr lang="en-US" dirty="0"/>
              <a:t> </a:t>
            </a:r>
            <a:r>
              <a:rPr lang="en-US" dirty="0" err="1"/>
              <a:t>cumplirse</a:t>
            </a:r>
            <a:r>
              <a:rPr lang="en-US" dirty="0"/>
              <a:t> las </a:t>
            </a:r>
            <a:r>
              <a:rPr lang="en-US" dirty="0" err="1"/>
              <a:t>grandes</a:t>
            </a:r>
            <a:r>
              <a:rPr lang="en-US" dirty="0"/>
              <a:t> </a:t>
            </a:r>
            <a:r>
              <a:rPr lang="en-US" dirty="0" err="1"/>
              <a:t>promesas</a:t>
            </a:r>
            <a:r>
              <a:rPr lang="en-US" dirty="0"/>
              <a:t> de Dios. </a:t>
            </a:r>
            <a:r>
              <a:rPr lang="en-US" dirty="0" err="1"/>
              <a:t>Sólo</a:t>
            </a:r>
            <a:endParaRPr lang="en-US" dirty="0"/>
          </a:p>
          <a:p>
            <a:r>
              <a:rPr lang="en-US" dirty="0" err="1"/>
              <a:t>tenían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confiar</a:t>
            </a:r>
            <a:r>
              <a:rPr lang="en-US" dirty="0"/>
              <a:t>. Y </a:t>
            </a:r>
            <a:r>
              <a:rPr lang="en-US" dirty="0" err="1"/>
              <a:t>porque</a:t>
            </a:r>
            <a:r>
              <a:rPr lang="en-US" dirty="0"/>
              <a:t> lo </a:t>
            </a:r>
            <a:r>
              <a:rPr lang="en-US" dirty="0" err="1"/>
              <a:t>hicieron</a:t>
            </a:r>
            <a:r>
              <a:rPr lang="en-US" dirty="0"/>
              <a:t> -</a:t>
            </a:r>
            <a:r>
              <a:rPr lang="en-US" dirty="0" err="1"/>
              <a:t>porque</a:t>
            </a:r>
            <a:r>
              <a:rPr lang="en-US" dirty="0"/>
              <a:t> </a:t>
            </a:r>
            <a:r>
              <a:rPr lang="en-US" dirty="0" err="1"/>
              <a:t>miraron</a:t>
            </a:r>
            <a:r>
              <a:rPr lang="en-US" dirty="0"/>
              <a:t> con</a:t>
            </a:r>
          </a:p>
          <a:p>
            <a:r>
              <a:rPr lang="en-US" dirty="0" err="1"/>
              <a:t>esperanza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allá</a:t>
            </a:r>
            <a:r>
              <a:rPr lang="en-US" dirty="0"/>
              <a:t> de sus </a:t>
            </a:r>
            <a:r>
              <a:rPr lang="en-US" dirty="0" err="1"/>
              <a:t>circunstancias</a:t>
            </a:r>
            <a:r>
              <a:rPr lang="en-US" dirty="0"/>
              <a:t> </a:t>
            </a:r>
            <a:r>
              <a:rPr lang="en-US" dirty="0" err="1"/>
              <a:t>inmediatas</a:t>
            </a:r>
            <a:r>
              <a:rPr lang="en-US" dirty="0"/>
              <a:t>- “¡El</a:t>
            </a:r>
          </a:p>
          <a:p>
            <a:r>
              <a:rPr lang="en-US" dirty="0" err="1"/>
              <a:t>mundo</a:t>
            </a:r>
            <a:r>
              <a:rPr lang="en-US" dirty="0"/>
              <a:t> no </a:t>
            </a:r>
            <a:r>
              <a:rPr lang="en-US" dirty="0" err="1"/>
              <a:t>merecía</a:t>
            </a:r>
            <a:r>
              <a:rPr lang="en-US" dirty="0"/>
              <a:t> </a:t>
            </a:r>
            <a:r>
              <a:rPr lang="en-US" dirty="0" err="1"/>
              <a:t>gente</a:t>
            </a:r>
            <a:r>
              <a:rPr lang="en-US" dirty="0"/>
              <a:t> </a:t>
            </a:r>
            <a:r>
              <a:rPr lang="en-US" dirty="0" err="1"/>
              <a:t>así</a:t>
            </a:r>
            <a:r>
              <a:rPr lang="en-US" dirty="0"/>
              <a:t>!</a:t>
            </a:r>
            <a:r>
              <a:rPr dirty="0"/>
              <a:t>”</a:t>
            </a:r>
          </a:p>
        </p:txBody>
      </p:sp>
      <p:sp>
        <p:nvSpPr>
          <p:cNvPr id="158" name="Text 4"/>
          <p:cNvSpPr txBox="1"/>
          <p:nvPr/>
        </p:nvSpPr>
        <p:spPr>
          <a:xfrm>
            <a:off x="2000250" y="5857875"/>
            <a:ext cx="155067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/>
              <a:t> </a:t>
            </a:r>
            <a:r>
              <a:rPr dirty="0" err="1"/>
              <a:t>Hebre</a:t>
            </a:r>
            <a:r>
              <a:rPr lang="en-US" dirty="0" err="1"/>
              <a:t>o</a:t>
            </a:r>
            <a:r>
              <a:rPr dirty="0" err="1"/>
              <a:t>s</a:t>
            </a:r>
            <a:r>
              <a:rPr dirty="0"/>
              <a:t> 11:38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7325EC76-F625-DE9C-0C7A-0A1A86F6564D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24EC2B6-2ECF-DDFD-13AA-C917F9CF3E1F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Text 3"/>
          <p:cNvSpPr txBox="1"/>
          <p:nvPr/>
        </p:nvSpPr>
        <p:spPr>
          <a:xfrm>
            <a:off x="2000250" y="2444672"/>
            <a:ext cx="15506700" cy="1936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/>
              <a:t>Dichoso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resiste</a:t>
            </a:r>
            <a:r>
              <a:rPr lang="en-US" dirty="0"/>
              <a:t> la </a:t>
            </a:r>
            <a:r>
              <a:rPr lang="en-US" dirty="0" err="1"/>
              <a:t>tentación</a:t>
            </a:r>
            <a:r>
              <a:rPr lang="en-US" dirty="0"/>
              <a:t> </a:t>
            </a:r>
            <a:r>
              <a:rPr lang="en-US" dirty="0" err="1"/>
              <a:t>porque</a:t>
            </a:r>
            <a:r>
              <a:rPr lang="en-US" dirty="0"/>
              <a:t>, al </a:t>
            </a:r>
            <a:r>
              <a:rPr lang="en-US" dirty="0" err="1"/>
              <a:t>salir</a:t>
            </a:r>
            <a:r>
              <a:rPr lang="en-US" dirty="0"/>
              <a:t> </a:t>
            </a:r>
            <a:r>
              <a:rPr lang="en-US" dirty="0" err="1"/>
              <a:t>aprobado</a:t>
            </a:r>
            <a:r>
              <a:rPr lang="en-US" dirty="0"/>
              <a:t>,</a:t>
            </a:r>
          </a:p>
          <a:p>
            <a:r>
              <a:rPr lang="en-US" dirty="0" err="1"/>
              <a:t>recibirá</a:t>
            </a:r>
            <a:r>
              <a:rPr lang="en-US" dirty="0"/>
              <a:t> la corona de la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Señor</a:t>
            </a:r>
            <a:r>
              <a:rPr lang="en-US" dirty="0"/>
              <a:t> ha </a:t>
            </a:r>
            <a:r>
              <a:rPr lang="en-US" dirty="0" err="1"/>
              <a:t>prometido</a:t>
            </a:r>
            <a:r>
              <a:rPr lang="en-US" dirty="0"/>
              <a:t> a</a:t>
            </a:r>
          </a:p>
          <a:p>
            <a:r>
              <a:rPr lang="en-US" dirty="0" err="1"/>
              <a:t>quienes</a:t>
            </a:r>
            <a:r>
              <a:rPr lang="en-US" dirty="0"/>
              <a:t> lo </a:t>
            </a:r>
            <a:r>
              <a:rPr lang="en-US" dirty="0" err="1"/>
              <a:t>aman</a:t>
            </a:r>
            <a:r>
              <a:rPr dirty="0"/>
              <a:t>.”</a:t>
            </a:r>
          </a:p>
        </p:txBody>
      </p:sp>
      <p:sp>
        <p:nvSpPr>
          <p:cNvPr id="168" name="Text 4"/>
          <p:cNvSpPr txBox="1"/>
          <p:nvPr/>
        </p:nvSpPr>
        <p:spPr>
          <a:xfrm>
            <a:off x="2000249" y="4564333"/>
            <a:ext cx="15506701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Santiago</a:t>
            </a:r>
            <a:r>
              <a:rPr dirty="0"/>
              <a:t> 1:12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C9E418D0-A177-02FF-337C-606DDE388A6D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D9631B1C-96FC-0312-8280-F5FDCBE43FDA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UNA PERSPECTIVA SOBRE EL DOLOR</a:t>
            </a:r>
            <a:endParaRPr dirty="0"/>
          </a:p>
        </p:txBody>
      </p:sp>
      <p:sp>
        <p:nvSpPr>
          <p:cNvPr id="178" name="Text 3"/>
          <p:cNvSpPr txBox="1"/>
          <p:nvPr/>
        </p:nvSpPr>
        <p:spPr>
          <a:xfrm>
            <a:off x="2000250" y="3152775"/>
            <a:ext cx="14611350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Dios </a:t>
            </a:r>
            <a:r>
              <a:rPr lang="en-US" dirty="0" err="1"/>
              <a:t>utiliza</a:t>
            </a:r>
            <a:r>
              <a:rPr lang="en-US" dirty="0"/>
              <a:t> la </a:t>
            </a:r>
            <a:r>
              <a:rPr lang="en-US" dirty="0" err="1"/>
              <a:t>adversidad</a:t>
            </a:r>
            <a:r>
              <a:rPr lang="en-US" dirty="0"/>
              <a:t> para </a:t>
            </a:r>
            <a:r>
              <a:rPr lang="en-US" dirty="0" err="1"/>
              <a:t>hacernos</a:t>
            </a:r>
            <a:r>
              <a:rPr lang="en-US" dirty="0"/>
              <a:t> </a:t>
            </a:r>
            <a:r>
              <a:rPr lang="en-US" dirty="0" err="1"/>
              <a:t>madurar</a:t>
            </a:r>
            <a:r>
              <a:rPr lang="en-US" dirty="0"/>
              <a:t> </a:t>
            </a:r>
            <a:r>
              <a:rPr lang="en-US" dirty="0" err="1"/>
              <a:t>porque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vemos</a:t>
            </a:r>
            <a:r>
              <a:rPr lang="en-US" dirty="0"/>
              <a:t> </a:t>
            </a:r>
            <a:r>
              <a:rPr lang="en-US" dirty="0" err="1"/>
              <a:t>obligados</a:t>
            </a:r>
            <a:r>
              <a:rPr lang="en-US" dirty="0"/>
              <a:t> a </a:t>
            </a:r>
            <a:r>
              <a:rPr lang="en-US" b="1" u="sng" dirty="0" err="1">
                <a:solidFill>
                  <a:srgbClr val="FF0000"/>
                </a:solidFill>
              </a:rPr>
              <a:t>depender</a:t>
            </a:r>
            <a:r>
              <a:rPr lang="en-US" dirty="0"/>
              <a:t> de </a:t>
            </a:r>
            <a:r>
              <a:rPr lang="en-US" dirty="0" err="1"/>
              <a:t>Él</a:t>
            </a:r>
            <a:r>
              <a:rPr lang="en-US" dirty="0"/>
              <a:t> a un nuevo </a:t>
            </a:r>
            <a:r>
              <a:rPr lang="en-US" dirty="0" err="1"/>
              <a:t>nivel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99121DA5-B9A2-7E71-F481-81037C4238B9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B0EBBBE2-6DEA-DFDA-EE49-43CB1626057A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UNA PERSPECTIVA SOBRE EL DOLOR</a:t>
            </a:r>
            <a:endParaRPr dirty="0"/>
          </a:p>
        </p:txBody>
      </p:sp>
      <p:sp>
        <p:nvSpPr>
          <p:cNvPr id="188" name="Text 3"/>
          <p:cNvSpPr txBox="1"/>
          <p:nvPr/>
        </p:nvSpPr>
        <p:spPr>
          <a:xfrm>
            <a:off x="2000250" y="3152775"/>
            <a:ext cx="14420850" cy="3129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2. Nos </a:t>
            </a:r>
            <a:r>
              <a:rPr lang="en-US" b="1" u="sng" dirty="0" err="1">
                <a:solidFill>
                  <a:srgbClr val="FF0000"/>
                </a:solidFill>
              </a:rPr>
              <a:t>apartamos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asuntos</a:t>
            </a:r>
            <a:r>
              <a:rPr lang="en-US" dirty="0"/>
              <a:t> </a:t>
            </a:r>
            <a:r>
              <a:rPr lang="en-US" dirty="0" err="1"/>
              <a:t>temporales</a:t>
            </a:r>
            <a:r>
              <a:rPr lang="en-US" dirty="0"/>
              <a:t> y </a:t>
            </a:r>
            <a:r>
              <a:rPr lang="en-US" dirty="0" err="1"/>
              <a:t>urgentes</a:t>
            </a:r>
            <a:r>
              <a:rPr lang="en-US" dirty="0"/>
              <a:t> de la </a:t>
            </a:r>
            <a:r>
              <a:rPr lang="en-US" dirty="0" err="1"/>
              <a:t>vida</a:t>
            </a:r>
            <a:r>
              <a:rPr lang="en-US" dirty="0"/>
              <a:t> y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vemos</a:t>
            </a:r>
            <a:r>
              <a:rPr lang="en-US" dirty="0"/>
              <a:t> </a:t>
            </a:r>
            <a:r>
              <a:rPr lang="en-US" dirty="0" err="1"/>
              <a:t>obligados</a:t>
            </a:r>
            <a:r>
              <a:rPr lang="en-US" dirty="0"/>
              <a:t> a </a:t>
            </a:r>
            <a:r>
              <a:rPr lang="en-US" dirty="0" err="1"/>
              <a:t>reexaminar</a:t>
            </a:r>
            <a:r>
              <a:rPr lang="en-US" dirty="0"/>
              <a:t> </a:t>
            </a:r>
            <a:r>
              <a:rPr lang="en-US" dirty="0" err="1"/>
              <a:t>nuestros</a:t>
            </a:r>
            <a:r>
              <a:rPr lang="en-US" dirty="0"/>
              <a:t> </a:t>
            </a:r>
            <a:r>
              <a:rPr lang="en-US" dirty="0" err="1"/>
              <a:t>valores</a:t>
            </a:r>
            <a:r>
              <a:rPr lang="en-US" dirty="0"/>
              <a:t>, </a:t>
            </a:r>
            <a:r>
              <a:rPr lang="en-US" dirty="0" err="1"/>
              <a:t>prioridades</a:t>
            </a:r>
            <a:r>
              <a:rPr lang="en-US" dirty="0"/>
              <a:t>, </a:t>
            </a:r>
            <a:r>
              <a:rPr lang="en-US" dirty="0" err="1"/>
              <a:t>compromisos</a:t>
            </a:r>
            <a:r>
              <a:rPr lang="en-US" dirty="0"/>
              <a:t> y </a:t>
            </a:r>
            <a:r>
              <a:rPr lang="en-US" dirty="0" err="1"/>
              <a:t>futuro</a:t>
            </a:r>
            <a:endParaRPr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84C080ED-AF0D-57AC-1E3F-BC962979DB6D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81394E6-8E43-C45B-51B6-A6BFB291A722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UNA PERSPECTIVA SOBRE EL DOLOR</a:t>
            </a:r>
          </a:p>
        </p:txBody>
      </p:sp>
      <p:sp>
        <p:nvSpPr>
          <p:cNvPr id="198" name="Text 3"/>
          <p:cNvSpPr txBox="1"/>
          <p:nvPr/>
        </p:nvSpPr>
        <p:spPr>
          <a:xfrm>
            <a:off x="2000250" y="3152775"/>
            <a:ext cx="144208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Las </a:t>
            </a:r>
            <a:r>
              <a:rPr lang="en-US" dirty="0" err="1"/>
              <a:t>pruebas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permiten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atestiguar</a:t>
            </a:r>
            <a:r>
              <a:rPr lang="en-US" dirty="0"/>
              <a:t> de </a:t>
            </a:r>
            <a:r>
              <a:rPr lang="en-US" dirty="0" err="1"/>
              <a:t>primera</a:t>
            </a:r>
            <a:r>
              <a:rPr lang="en-US" dirty="0"/>
              <a:t> mano la </a:t>
            </a:r>
            <a:r>
              <a:rPr lang="en-US" dirty="0" err="1"/>
              <a:t>realidad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poder</a:t>
            </a:r>
            <a:r>
              <a:rPr lang="en-US" dirty="0"/>
              <a:t> de Dios.</a:t>
            </a:r>
            <a:endParaRPr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1385DB6C-CC1F-F835-A375-D3F5CAE5B94A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768DED17-5B4F-B759-541F-4A8BF7EABA8A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UNA PERSPECTIVA SOBRE EL DOLOR</a:t>
            </a:r>
          </a:p>
        </p:txBody>
      </p:sp>
      <p:sp>
        <p:nvSpPr>
          <p:cNvPr id="208" name="Text 3"/>
          <p:cNvSpPr txBox="1"/>
          <p:nvPr/>
        </p:nvSpPr>
        <p:spPr>
          <a:xfrm>
            <a:off x="2000250" y="3152775"/>
            <a:ext cx="144208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4. Las </a:t>
            </a:r>
            <a:r>
              <a:rPr lang="en-US" dirty="0" err="1"/>
              <a:t>pruebas</a:t>
            </a:r>
            <a:r>
              <a:rPr lang="en-US" dirty="0"/>
              <a:t> </a:t>
            </a:r>
            <a:r>
              <a:rPr lang="en-US" dirty="0" err="1"/>
              <a:t>sirven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un </a:t>
            </a:r>
            <a:r>
              <a:rPr lang="en-US" b="1" u="sng" dirty="0">
                <a:solidFill>
                  <a:srgbClr val="FF0000"/>
                </a:solidFill>
              </a:rPr>
              <a:t>testimonio</a:t>
            </a:r>
            <a:r>
              <a:rPr lang="en-US" dirty="0"/>
              <a:t> </a:t>
            </a:r>
            <a:r>
              <a:rPr lang="en-US" dirty="0" err="1"/>
              <a:t>impresionante</a:t>
            </a:r>
            <a:r>
              <a:rPr lang="en-US" dirty="0"/>
              <a:t> ante un </a:t>
            </a:r>
            <a:r>
              <a:rPr lang="en-US" dirty="0" err="1"/>
              <a:t>mundo</a:t>
            </a:r>
            <a:r>
              <a:rPr lang="en-US" dirty="0"/>
              <a:t> </a:t>
            </a:r>
            <a:r>
              <a:rPr lang="en-US" dirty="0" err="1"/>
              <a:t>incrédulo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F1934A49-2D0D-4594-426A-1EC524B312EB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448F7694-ECD2-F9F8-AEF8-D8E0EB23CCF9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UNA PERSPECTIVA SOBRE EL DOLOR</a:t>
            </a:r>
          </a:p>
        </p:txBody>
      </p:sp>
      <p:sp>
        <p:nvSpPr>
          <p:cNvPr id="218" name="Text 3"/>
          <p:cNvSpPr txBox="1"/>
          <p:nvPr/>
        </p:nvSpPr>
        <p:spPr>
          <a:xfrm>
            <a:off x="2000250" y="3152775"/>
            <a:ext cx="144208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5. Nos </a:t>
            </a:r>
            <a:r>
              <a:rPr lang="en-US" b="1" u="sng" dirty="0" err="1">
                <a:solidFill>
                  <a:srgbClr val="FF0000"/>
                </a:solidFill>
              </a:rPr>
              <a:t>convertimos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personas </a:t>
            </a:r>
            <a:r>
              <a:rPr lang="en-US" dirty="0" err="1"/>
              <a:t>sensibles</a:t>
            </a:r>
            <a:r>
              <a:rPr lang="en-US" dirty="0"/>
              <a:t>, </a:t>
            </a:r>
            <a:r>
              <a:rPr lang="en-US" dirty="0" err="1"/>
              <a:t>atentas</a:t>
            </a:r>
            <a:r>
              <a:rPr lang="en-US" dirty="0"/>
              <a:t>, </a:t>
            </a:r>
            <a:r>
              <a:rPr lang="en-US" dirty="0" err="1"/>
              <a:t>compasivas</a:t>
            </a:r>
            <a:r>
              <a:rPr lang="en-US" dirty="0"/>
              <a:t> y </a:t>
            </a:r>
            <a:r>
              <a:rPr lang="en-US" dirty="0" err="1"/>
              <a:t>semejantes</a:t>
            </a:r>
            <a:r>
              <a:rPr lang="en-US" dirty="0"/>
              <a:t> a Cristo</a:t>
            </a:r>
            <a:r>
              <a:rPr dirty="0"/>
              <a:t>.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52ACA304-F386-0A11-402C-C690FB952F67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19711EC-C9ED-CA97-C57B-057763044BB5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 err="1"/>
              <a:t>Pregunta</a:t>
            </a:r>
            <a:endParaRPr dirty="0"/>
          </a:p>
        </p:txBody>
      </p:sp>
      <p:sp>
        <p:nvSpPr>
          <p:cNvPr id="228" name="Text 3"/>
          <p:cNvSpPr txBox="1"/>
          <p:nvPr/>
        </p:nvSpPr>
        <p:spPr>
          <a:xfrm>
            <a:off x="2000250" y="3152775"/>
            <a:ext cx="13877925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actitud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mi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necesita</a:t>
            </a:r>
            <a:r>
              <a:rPr lang="en-US" dirty="0"/>
              <a:t> un </a:t>
            </a:r>
            <a:r>
              <a:rPr lang="en-US" dirty="0" err="1"/>
              <a:t>ajuste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quiero</a:t>
            </a:r>
            <a:r>
              <a:rPr lang="en-US" dirty="0"/>
              <a:t> </a:t>
            </a:r>
            <a:r>
              <a:rPr lang="en-US" dirty="0" err="1"/>
              <a:t>crecer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madurez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las </a:t>
            </a:r>
            <a:r>
              <a:rPr lang="en-US" dirty="0" err="1"/>
              <a:t>pruebas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8C750CAB-67FE-FD65-B2C8-967E7697934C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2D9D9DD-F106-55DE-2EC7-28E3B0C7A0C3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2</a:t>
            </a:r>
            <a:endParaRPr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Text 0"/>
          <p:cNvSpPr txBox="1"/>
          <p:nvPr/>
        </p:nvSpPr>
        <p:spPr>
          <a:xfrm>
            <a:off x="4010025" y="4629150"/>
            <a:ext cx="1023937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 RECURSO PARA PEDIR</a:t>
            </a:r>
            <a:endParaRPr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2680A98F-7799-F095-7CF6-34B9FA4B2481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78514825-F62E-2264-1AA2-36CEC731F0CF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3</a:t>
            </a:r>
            <a:endParaRPr dirty="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Text 0"/>
          <p:cNvSpPr txBox="1"/>
          <p:nvPr/>
        </p:nvSpPr>
        <p:spPr>
          <a:xfrm>
            <a:off x="2000250" y="1657350"/>
            <a:ext cx="1210627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HAY DOS TIPOS DE PERSONAS</a:t>
            </a:r>
            <a:r>
              <a:rPr dirty="0"/>
              <a:t>…</a:t>
            </a:r>
          </a:p>
        </p:txBody>
      </p:sp>
      <p:sp>
        <p:nvSpPr>
          <p:cNvPr id="247" name="Text 3"/>
          <p:cNvSpPr txBox="1"/>
          <p:nvPr/>
        </p:nvSpPr>
        <p:spPr>
          <a:xfrm>
            <a:off x="2743200" y="3743325"/>
            <a:ext cx="12106275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Las personas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siguen</a:t>
            </a:r>
            <a:r>
              <a:rPr lang="en-US" dirty="0"/>
              <a:t> </a:t>
            </a:r>
            <a:r>
              <a:rPr lang="en-US" dirty="0" err="1"/>
              <a:t>preguntando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por</a:t>
            </a:r>
            <a:r>
              <a:rPr lang="en-US" b="1" u="sng" dirty="0">
                <a:solidFill>
                  <a:srgbClr val="FF0000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qué</a:t>
            </a:r>
            <a:r>
              <a:rPr lang="en-US" dirty="0"/>
              <a:t>. Se </a:t>
            </a:r>
            <a:r>
              <a:rPr lang="en-US" dirty="0" err="1"/>
              <a:t>encierran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sí</a:t>
            </a:r>
            <a:r>
              <a:rPr lang="en-US" dirty="0"/>
              <a:t> </a:t>
            </a:r>
            <a:r>
              <a:rPr lang="en-US" dirty="0" err="1"/>
              <a:t>mismas</a:t>
            </a:r>
            <a:r>
              <a:rPr lang="en-US" dirty="0"/>
              <a:t> y se </a:t>
            </a:r>
            <a:r>
              <a:rPr lang="en-US" dirty="0" err="1"/>
              <a:t>hunden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autocompasión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48" name="Text 4"/>
          <p:cNvSpPr txBox="1"/>
          <p:nvPr/>
        </p:nvSpPr>
        <p:spPr>
          <a:xfrm>
            <a:off x="2743200" y="6067425"/>
            <a:ext cx="12368463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Las personas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simplemente</a:t>
            </a:r>
            <a:r>
              <a:rPr lang="en-US" dirty="0"/>
              <a:t> se </a:t>
            </a:r>
            <a:r>
              <a:rPr lang="en-US" dirty="0" err="1"/>
              <a:t>centran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que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para </a:t>
            </a:r>
            <a:r>
              <a:rPr lang="en-US" dirty="0" err="1"/>
              <a:t>mejorar</a:t>
            </a:r>
            <a:r>
              <a:rPr lang="en-US" dirty="0"/>
              <a:t>. Esas son las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triunfan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49" name="Text 3"/>
          <p:cNvSpPr txBox="1"/>
          <p:nvPr/>
        </p:nvSpPr>
        <p:spPr>
          <a:xfrm>
            <a:off x="2102775" y="3743325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250" name="Text 3"/>
          <p:cNvSpPr txBox="1"/>
          <p:nvPr/>
        </p:nvSpPr>
        <p:spPr>
          <a:xfrm>
            <a:off x="2102775" y="6075781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B70485FE-2C66-715E-A312-2DE6A2718455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346247BD-EBBB-5680-4ED6-0E5BF957B18B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3</a:t>
            </a:r>
            <a:endParaRPr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Text 0"/>
          <p:cNvSpPr txBox="1"/>
          <p:nvPr/>
        </p:nvSpPr>
        <p:spPr>
          <a:xfrm>
            <a:off x="2000250" y="1657350"/>
            <a:ext cx="1446847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LAS TRES PREGUNTAS CON “QUÉ”...</a:t>
            </a:r>
            <a:endParaRPr dirty="0"/>
          </a:p>
        </p:txBody>
      </p:sp>
      <p:sp>
        <p:nvSpPr>
          <p:cNvPr id="260" name="Text 3"/>
          <p:cNvSpPr txBox="1"/>
          <p:nvPr/>
        </p:nvSpPr>
        <p:spPr>
          <a:xfrm>
            <a:off x="2692297" y="3048000"/>
            <a:ext cx="12801601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puedo</a:t>
            </a:r>
            <a:r>
              <a:rPr lang="en-US" dirty="0"/>
              <a:t> </a:t>
            </a:r>
            <a:r>
              <a:rPr lang="en-US" dirty="0" err="1"/>
              <a:t>controlar</a:t>
            </a:r>
            <a:r>
              <a:rPr lang="en-US" dirty="0"/>
              <a:t>? </a:t>
            </a:r>
            <a:r>
              <a:rPr lang="en-US" b="1" dirty="0">
                <a:solidFill>
                  <a:srgbClr val="FF0000"/>
                </a:solidFill>
              </a:rPr>
              <a:t>Mi </a:t>
            </a:r>
            <a:r>
              <a:rPr lang="en-US" b="1" dirty="0" err="1">
                <a:solidFill>
                  <a:srgbClr val="FF0000"/>
                </a:solidFill>
              </a:rPr>
              <a:t>actitud</a:t>
            </a:r>
            <a:r>
              <a:rPr lang="en-US" dirty="0"/>
              <a:t>.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261" name="Text 4"/>
          <p:cNvSpPr txBox="1"/>
          <p:nvPr/>
        </p:nvSpPr>
        <p:spPr>
          <a:xfrm>
            <a:off x="2692297" y="4543425"/>
            <a:ext cx="15373351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debo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para </a:t>
            </a:r>
            <a:r>
              <a:rPr lang="en-US" dirty="0" err="1"/>
              <a:t>aguantar</a:t>
            </a:r>
            <a:r>
              <a:rPr lang="en-US" dirty="0"/>
              <a:t> hoy? </a:t>
            </a:r>
            <a:r>
              <a:rPr lang="en-US" b="1" dirty="0" err="1">
                <a:solidFill>
                  <a:srgbClr val="FF0000"/>
                </a:solidFill>
              </a:rPr>
              <a:t>Resistir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62" name="Text 5"/>
          <p:cNvSpPr txBox="1"/>
          <p:nvPr/>
        </p:nvSpPr>
        <p:spPr>
          <a:xfrm>
            <a:off x="2692297" y="6041697"/>
            <a:ext cx="15081533" cy="3110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esperanza</a:t>
            </a:r>
            <a:r>
              <a:rPr lang="en-US" dirty="0"/>
              <a:t> </a:t>
            </a:r>
            <a:r>
              <a:rPr lang="en-US" dirty="0" err="1"/>
              <a:t>tengo</a:t>
            </a:r>
            <a:r>
              <a:rPr lang="en-US" dirty="0"/>
              <a:t> para </a:t>
            </a:r>
            <a:r>
              <a:rPr lang="en-US" dirty="0" err="1"/>
              <a:t>mañana</a:t>
            </a:r>
            <a:r>
              <a:rPr lang="en-US" dirty="0"/>
              <a:t>?</a:t>
            </a:r>
          </a:p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000" dirty="0"/>
              <a:t>Un Dios </a:t>
            </a:r>
            <a:r>
              <a:rPr lang="en-US" sz="5000" dirty="0" err="1"/>
              <a:t>todopoderoso</a:t>
            </a:r>
            <a:r>
              <a:rPr lang="en-US" sz="5000" dirty="0"/>
              <a:t> y </a:t>
            </a:r>
            <a:r>
              <a:rPr lang="en-US" sz="5000" dirty="0" err="1"/>
              <a:t>omnisciente</a:t>
            </a:r>
            <a:r>
              <a:rPr lang="en-US" sz="5000" dirty="0"/>
              <a:t> </a:t>
            </a:r>
            <a:r>
              <a:rPr lang="en-US" sz="5000" dirty="0" err="1"/>
              <a:t>promete</a:t>
            </a:r>
            <a:r>
              <a:rPr lang="en-US" sz="5000" dirty="0"/>
              <a:t> </a:t>
            </a:r>
            <a:r>
              <a:rPr lang="en-US" sz="5000" dirty="0" err="1"/>
              <a:t>tomar</a:t>
            </a:r>
            <a:r>
              <a:rPr lang="en-US" sz="5000" dirty="0"/>
              <a:t> lo </a:t>
            </a:r>
            <a:r>
              <a:rPr lang="en-US" sz="5000" dirty="0" err="1"/>
              <a:t>peor</a:t>
            </a:r>
            <a:r>
              <a:rPr lang="en-US" sz="5000" dirty="0"/>
              <a:t> </a:t>
            </a:r>
            <a:r>
              <a:rPr lang="en-US" sz="5000" dirty="0" err="1"/>
              <a:t>que</a:t>
            </a:r>
            <a:r>
              <a:rPr lang="en-US" sz="5000" dirty="0"/>
              <a:t> </a:t>
            </a:r>
            <a:r>
              <a:rPr lang="en-US" sz="5000" dirty="0" err="1"/>
              <a:t>experimente</a:t>
            </a:r>
            <a:r>
              <a:rPr lang="en-US" sz="5000" dirty="0"/>
              <a:t> </a:t>
            </a:r>
            <a:r>
              <a:rPr lang="en-US" sz="5000" dirty="0" err="1"/>
              <a:t>en</a:t>
            </a:r>
            <a:r>
              <a:rPr lang="en-US" sz="5000" dirty="0"/>
              <a:t> </a:t>
            </a:r>
            <a:r>
              <a:rPr lang="en-US" sz="5000" dirty="0" err="1"/>
              <a:t>esta</a:t>
            </a:r>
            <a:r>
              <a:rPr lang="en-US" sz="5000" dirty="0"/>
              <a:t> </a:t>
            </a:r>
            <a:r>
              <a:rPr lang="en-US" sz="5000" dirty="0" err="1"/>
              <a:t>vida</a:t>
            </a:r>
            <a:r>
              <a:rPr lang="en-US" sz="5000" dirty="0"/>
              <a:t> y </a:t>
            </a:r>
            <a:r>
              <a:rPr lang="en-US" sz="5000" dirty="0" err="1"/>
              <a:t>convertirlo</a:t>
            </a:r>
            <a:r>
              <a:rPr lang="en-US" sz="5000" dirty="0"/>
              <a:t> </a:t>
            </a:r>
            <a:r>
              <a:rPr lang="en-US" sz="5000" dirty="0" err="1"/>
              <a:t>en</a:t>
            </a:r>
            <a:r>
              <a:rPr lang="en-US" sz="5000" dirty="0"/>
              <a:t> algo bueno para </a:t>
            </a:r>
            <a:r>
              <a:rPr lang="en-US" sz="5000" dirty="0" err="1"/>
              <a:t>mí</a:t>
            </a:r>
            <a:r>
              <a:rPr lang="en-US" sz="5000" dirty="0"/>
              <a:t>, </a:t>
            </a:r>
            <a:r>
              <a:rPr lang="en-US" sz="5000" dirty="0" err="1"/>
              <a:t>ya</a:t>
            </a:r>
            <a:r>
              <a:rPr lang="en-US" sz="5000" dirty="0"/>
              <a:t> sea </a:t>
            </a:r>
            <a:r>
              <a:rPr lang="en-US" sz="5000" dirty="0" err="1"/>
              <a:t>en</a:t>
            </a:r>
            <a:r>
              <a:rPr lang="en-US" sz="5000" dirty="0"/>
              <a:t> </a:t>
            </a:r>
            <a:r>
              <a:rPr lang="en-US" sz="5000" dirty="0" err="1"/>
              <a:t>esta</a:t>
            </a:r>
            <a:r>
              <a:rPr lang="en-US" sz="5000" dirty="0"/>
              <a:t> </a:t>
            </a:r>
            <a:r>
              <a:rPr lang="en-US" sz="5000" dirty="0" err="1"/>
              <a:t>vida</a:t>
            </a:r>
            <a:r>
              <a:rPr lang="en-US" sz="5000" dirty="0"/>
              <a:t> o </a:t>
            </a:r>
            <a:r>
              <a:rPr lang="en-US" sz="5000" dirty="0" err="1"/>
              <a:t>en</a:t>
            </a:r>
            <a:r>
              <a:rPr lang="en-US" sz="5000" dirty="0"/>
              <a:t> </a:t>
            </a:r>
            <a:r>
              <a:rPr lang="en-US" sz="5000" dirty="0" err="1"/>
              <a:t>el</a:t>
            </a:r>
            <a:r>
              <a:rPr lang="en-US" sz="5000" dirty="0"/>
              <a:t> </a:t>
            </a:r>
            <a:r>
              <a:rPr lang="en-US" sz="5000" dirty="0" err="1"/>
              <a:t>cielo</a:t>
            </a:r>
            <a:r>
              <a:rPr sz="5000" dirty="0"/>
              <a:t>.</a:t>
            </a:r>
          </a:p>
        </p:txBody>
      </p:sp>
      <p:sp>
        <p:nvSpPr>
          <p:cNvPr id="263" name="Text 3"/>
          <p:cNvSpPr txBox="1"/>
          <p:nvPr/>
        </p:nvSpPr>
        <p:spPr>
          <a:xfrm>
            <a:off x="2102775" y="3048000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264" name="Text 3"/>
          <p:cNvSpPr txBox="1"/>
          <p:nvPr/>
        </p:nvSpPr>
        <p:spPr>
          <a:xfrm>
            <a:off x="2102775" y="4544848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sp>
        <p:nvSpPr>
          <p:cNvPr id="265" name="Text 3"/>
          <p:cNvSpPr txBox="1"/>
          <p:nvPr/>
        </p:nvSpPr>
        <p:spPr>
          <a:xfrm>
            <a:off x="2102775" y="6041697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DE75FA84-761B-58B6-7B68-EE3169C27369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018ACAD1-2CC8-A59C-4DE4-62445BC85FD3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3</a:t>
            </a:r>
            <a:endParaRPr dirty="0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6777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Text 0"/>
          <p:cNvSpPr txBox="1"/>
          <p:nvPr/>
        </p:nvSpPr>
        <p:spPr>
          <a:xfrm>
            <a:off x="2000250" y="1657350"/>
            <a:ext cx="155067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QUÉ HACER CUANDO ESTÁS ESTANCADO</a:t>
            </a:r>
            <a:endParaRPr dirty="0"/>
          </a:p>
        </p:txBody>
      </p:sp>
      <p:sp>
        <p:nvSpPr>
          <p:cNvPr id="275" name="Text 3"/>
          <p:cNvSpPr txBox="1"/>
          <p:nvPr/>
        </p:nvSpPr>
        <p:spPr>
          <a:xfrm>
            <a:off x="2000250" y="3703547"/>
            <a:ext cx="15506700" cy="3909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/>
              <a:t>Si a </a:t>
            </a:r>
            <a:r>
              <a:rPr lang="en-US" dirty="0" err="1"/>
              <a:t>alguno</a:t>
            </a:r>
            <a:r>
              <a:rPr lang="en-US" dirty="0"/>
              <a:t> de </a:t>
            </a:r>
            <a:r>
              <a:rPr lang="en-US" dirty="0" err="1"/>
              <a:t>ustedes</a:t>
            </a:r>
            <a:r>
              <a:rPr lang="en-US" dirty="0"/>
              <a:t> le </a:t>
            </a:r>
            <a:r>
              <a:rPr lang="en-US" dirty="0" err="1"/>
              <a:t>falta</a:t>
            </a:r>
            <a:r>
              <a:rPr lang="en-US" dirty="0"/>
              <a:t> </a:t>
            </a:r>
            <a:r>
              <a:rPr lang="en-US" dirty="0" err="1"/>
              <a:t>sabiduría</a:t>
            </a:r>
            <a:r>
              <a:rPr lang="en-US" dirty="0"/>
              <a:t>, </a:t>
            </a:r>
            <a:r>
              <a:rPr lang="en-US" dirty="0" err="1"/>
              <a:t>pídasela</a:t>
            </a:r>
            <a:r>
              <a:rPr lang="en-US" dirty="0"/>
              <a:t> a Dios y </a:t>
            </a:r>
            <a:r>
              <a:rPr lang="en-US" dirty="0" err="1"/>
              <a:t>él</a:t>
            </a:r>
            <a:r>
              <a:rPr lang="en-US" dirty="0"/>
              <a:t> se</a:t>
            </a:r>
          </a:p>
          <a:p>
            <a:r>
              <a:rPr lang="en-US" dirty="0"/>
              <a:t>la </a:t>
            </a:r>
            <a:r>
              <a:rPr lang="en-US" dirty="0" err="1"/>
              <a:t>dará</a:t>
            </a:r>
            <a:r>
              <a:rPr lang="en-US" dirty="0"/>
              <a:t>, </a:t>
            </a:r>
            <a:r>
              <a:rPr lang="en-US" dirty="0" err="1"/>
              <a:t>pues</a:t>
            </a:r>
            <a:r>
              <a:rPr lang="en-US" dirty="0"/>
              <a:t> Dios da a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generosamente</a:t>
            </a:r>
            <a:r>
              <a:rPr lang="en-US" dirty="0"/>
              <a:t> sin </a:t>
            </a:r>
            <a:r>
              <a:rPr lang="en-US" dirty="0" err="1"/>
              <a:t>menospreciar</a:t>
            </a:r>
            <a:endParaRPr lang="en-US" dirty="0"/>
          </a:p>
          <a:p>
            <a:r>
              <a:rPr lang="en-US" dirty="0"/>
              <a:t>a </a:t>
            </a:r>
            <a:r>
              <a:rPr lang="en-US" dirty="0" err="1"/>
              <a:t>nadie</a:t>
            </a:r>
            <a:r>
              <a:rPr lang="en-US" dirty="0"/>
              <a:t>. Pero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pida</a:t>
            </a:r>
            <a:r>
              <a:rPr lang="en-US" dirty="0"/>
              <a:t> con </a:t>
            </a:r>
            <a:r>
              <a:rPr lang="en-US" dirty="0" err="1"/>
              <a:t>fe</a:t>
            </a:r>
            <a:r>
              <a:rPr lang="en-US" dirty="0"/>
              <a:t>, sin </a:t>
            </a:r>
            <a:r>
              <a:rPr lang="en-US" dirty="0" err="1"/>
              <a:t>dudar</a:t>
            </a:r>
            <a:r>
              <a:rPr lang="en-US" dirty="0"/>
              <a:t>, </a:t>
            </a:r>
            <a:r>
              <a:rPr lang="en-US" dirty="0" err="1"/>
              <a:t>porque</a:t>
            </a:r>
            <a:r>
              <a:rPr lang="en-US" dirty="0"/>
              <a:t> </a:t>
            </a:r>
            <a:r>
              <a:rPr lang="en-US" dirty="0" err="1"/>
              <a:t>quien</a:t>
            </a:r>
            <a:r>
              <a:rPr lang="en-US" dirty="0"/>
              <a:t> </a:t>
            </a:r>
            <a:r>
              <a:rPr lang="en-US" dirty="0" err="1"/>
              <a:t>duda</a:t>
            </a:r>
            <a:r>
              <a:rPr lang="en-US" dirty="0"/>
              <a:t> es</a:t>
            </a:r>
          </a:p>
          <a:p>
            <a:r>
              <a:rPr lang="en-US" dirty="0" err="1"/>
              <a:t>como</a:t>
            </a:r>
            <a:r>
              <a:rPr lang="en-US" dirty="0"/>
              <a:t> las olas del mar, </a:t>
            </a:r>
            <a:r>
              <a:rPr lang="en-US" dirty="0" err="1"/>
              <a:t>agitadas</a:t>
            </a:r>
            <a:r>
              <a:rPr lang="en-US" dirty="0"/>
              <a:t> y </a:t>
            </a:r>
            <a:r>
              <a:rPr lang="en-US" dirty="0" err="1"/>
              <a:t>llevadas</a:t>
            </a:r>
            <a:r>
              <a:rPr lang="en-US" dirty="0"/>
              <a:t> de un </a:t>
            </a:r>
            <a:r>
              <a:rPr lang="en-US" dirty="0" err="1"/>
              <a:t>lado</a:t>
            </a:r>
            <a:r>
              <a:rPr lang="en-US" dirty="0"/>
              <a:t> a </a:t>
            </a:r>
            <a:r>
              <a:rPr lang="en-US" dirty="0" err="1"/>
              <a:t>otro</a:t>
            </a:r>
            <a:r>
              <a:rPr lang="en-US" dirty="0"/>
              <a:t> </a:t>
            </a:r>
            <a:r>
              <a:rPr lang="en-US" dirty="0" err="1"/>
              <a:t>por</a:t>
            </a:r>
            <a:endParaRPr lang="en-US" dirty="0"/>
          </a:p>
          <a:p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viento</a:t>
            </a:r>
            <a:r>
              <a:rPr lang="en-US" dirty="0"/>
              <a:t>. </a:t>
            </a:r>
            <a:r>
              <a:rPr lang="en-US" dirty="0" err="1"/>
              <a:t>Quien</a:t>
            </a:r>
            <a:r>
              <a:rPr lang="en-US" dirty="0"/>
              <a:t> es </a:t>
            </a:r>
            <a:r>
              <a:rPr lang="en-US" dirty="0" err="1"/>
              <a:t>así</a:t>
            </a:r>
            <a:r>
              <a:rPr lang="en-US" dirty="0"/>
              <a:t> no </a:t>
            </a:r>
            <a:r>
              <a:rPr lang="en-US" dirty="0" err="1"/>
              <a:t>piense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a </a:t>
            </a:r>
            <a:r>
              <a:rPr lang="en-US" dirty="0" err="1"/>
              <a:t>recibir</a:t>
            </a:r>
            <a:r>
              <a:rPr lang="en-US" dirty="0"/>
              <a:t> </a:t>
            </a:r>
            <a:r>
              <a:rPr lang="en-US" dirty="0" err="1"/>
              <a:t>cosa</a:t>
            </a:r>
            <a:r>
              <a:rPr lang="en-US" dirty="0"/>
              <a:t> </a:t>
            </a:r>
            <a:r>
              <a:rPr lang="en-US" dirty="0" err="1"/>
              <a:t>alguna</a:t>
            </a:r>
            <a:endParaRPr lang="en-US" dirty="0"/>
          </a:p>
          <a:p>
            <a:r>
              <a:rPr lang="en-US" dirty="0"/>
              <a:t>del </a:t>
            </a:r>
            <a:r>
              <a:rPr lang="en-US" dirty="0" err="1"/>
              <a:t>Señor</a:t>
            </a:r>
            <a:r>
              <a:rPr lang="en-US" dirty="0"/>
              <a:t>; es </a:t>
            </a:r>
            <a:r>
              <a:rPr lang="en-US" dirty="0" err="1"/>
              <a:t>indeciso</a:t>
            </a:r>
            <a:r>
              <a:rPr lang="en-US" dirty="0"/>
              <a:t> e </a:t>
            </a:r>
            <a:r>
              <a:rPr lang="en-US" dirty="0" err="1"/>
              <a:t>inconstante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hace</a:t>
            </a:r>
            <a:r>
              <a:rPr dirty="0"/>
              <a:t>.”</a:t>
            </a:r>
          </a:p>
        </p:txBody>
      </p:sp>
      <p:sp>
        <p:nvSpPr>
          <p:cNvPr id="276" name="Text 4"/>
          <p:cNvSpPr txBox="1"/>
          <p:nvPr/>
        </p:nvSpPr>
        <p:spPr>
          <a:xfrm>
            <a:off x="2000250" y="8343078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dirty="0"/>
              <a:t>Santiago</a:t>
            </a:r>
            <a:r>
              <a:rPr dirty="0"/>
              <a:t> 1:5-8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85D45BEE-9D1E-CA60-10CD-09B127F12481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306C8909-27ED-19B4-84BC-50856E14CD4C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3</a:t>
            </a:r>
            <a:endParaRPr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Text 0"/>
          <p:cNvSpPr txBox="1"/>
          <p:nvPr/>
        </p:nvSpPr>
        <p:spPr>
          <a:xfrm>
            <a:off x="2000250" y="1657350"/>
            <a:ext cx="11068050" cy="192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/>
              <a:t>Lo </a:t>
            </a:r>
            <a:r>
              <a:rPr lang="en-US" dirty="0" err="1"/>
              <a:t>que</a:t>
            </a:r>
            <a:r>
              <a:rPr lang="en-US" dirty="0"/>
              <a:t> Dios </a:t>
            </a:r>
            <a:r>
              <a:rPr lang="en-US" dirty="0" err="1"/>
              <a:t>ofrece</a:t>
            </a:r>
            <a:r>
              <a:rPr dirty="0"/>
              <a:t>: </a:t>
            </a:r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b="1" u="sng" dirty="0" err="1">
                <a:solidFill>
                  <a:srgbClr val="FF0000"/>
                </a:solidFill>
              </a:rPr>
              <a:t>Sabiduría</a:t>
            </a:r>
            <a:r>
              <a:rPr lang="en-US" dirty="0"/>
              <a:t> </a:t>
            </a:r>
            <a:r>
              <a:rPr lang="en-US" dirty="0" err="1"/>
              <a:t>sobrenatural</a:t>
            </a:r>
            <a:r>
              <a:rPr lang="en-US" dirty="0"/>
              <a:t>.</a:t>
            </a:r>
            <a:endParaRPr u="sng" dirty="0">
              <a:solidFill>
                <a:srgbClr val="FF0000"/>
              </a:solidFill>
            </a:endParaRPr>
          </a:p>
        </p:txBody>
      </p:sp>
      <p:sp>
        <p:nvSpPr>
          <p:cNvPr id="284" name="Text 1"/>
          <p:cNvSpPr txBox="1"/>
          <p:nvPr/>
        </p:nvSpPr>
        <p:spPr>
          <a:xfrm>
            <a:off x="2000250" y="4400550"/>
            <a:ext cx="9572625" cy="192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/>
              <a:t>Nuestra </a:t>
            </a:r>
            <a:r>
              <a:rPr lang="en-US" dirty="0" err="1"/>
              <a:t>responsabilidad</a:t>
            </a:r>
            <a:r>
              <a:rPr dirty="0"/>
              <a:t>: </a:t>
            </a:r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 err="1"/>
              <a:t>Debemos</a:t>
            </a:r>
            <a:r>
              <a:rPr dirty="0"/>
              <a:t> </a:t>
            </a:r>
            <a:r>
              <a:rPr lang="en-US" u="sng" dirty="0" err="1">
                <a:solidFill>
                  <a:srgbClr val="FF0000"/>
                </a:solidFill>
              </a:rPr>
              <a:t>pediria</a:t>
            </a:r>
            <a:r>
              <a:rPr lang="en-US" u="sng" dirty="0">
                <a:solidFill>
                  <a:srgbClr val="FF0000"/>
                </a:solidFill>
              </a:rPr>
              <a:t>.</a:t>
            </a:r>
            <a:endParaRPr dirty="0"/>
          </a:p>
        </p:txBody>
      </p:sp>
      <p:sp>
        <p:nvSpPr>
          <p:cNvPr id="285" name="Text 2"/>
          <p:cNvSpPr txBox="1"/>
          <p:nvPr/>
        </p:nvSpPr>
        <p:spPr>
          <a:xfrm>
            <a:off x="2000250" y="7372350"/>
            <a:ext cx="8810625" cy="192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/>
              <a:t>La </a:t>
            </a:r>
            <a:r>
              <a:rPr lang="en-US" dirty="0" err="1"/>
              <a:t>actitud</a:t>
            </a:r>
            <a:r>
              <a:rPr lang="en-US" dirty="0"/>
              <a:t> de Dios</a:t>
            </a:r>
            <a:r>
              <a:rPr dirty="0"/>
              <a:t>: </a:t>
            </a:r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dirty="0" err="1"/>
              <a:t>Abierta</a:t>
            </a:r>
            <a:r>
              <a:rPr lang="en-US" dirty="0"/>
              <a:t> y </a:t>
            </a:r>
            <a:r>
              <a:rPr lang="en-US" u="sng" dirty="0" err="1">
                <a:solidFill>
                  <a:srgbClr val="FF0000"/>
                </a:solidFill>
              </a:rPr>
              <a:t>g</a:t>
            </a:r>
            <a:r>
              <a:rPr u="sng" dirty="0" err="1">
                <a:solidFill>
                  <a:srgbClr val="FF0000"/>
                </a:solidFill>
              </a:rPr>
              <a:t>eneros</a:t>
            </a:r>
            <a:r>
              <a:rPr lang="en-US" u="sng" dirty="0" err="1">
                <a:solidFill>
                  <a:srgbClr val="FF0000"/>
                </a:solidFill>
              </a:rPr>
              <a:t>a</a:t>
            </a:r>
            <a:endParaRPr u="sng" dirty="0">
              <a:solidFill>
                <a:srgbClr val="FF0000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CA90DAF1-419D-8320-FB0A-012A4C07B43A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353AB69F-15A7-1403-1B26-D4C36DBC1613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3</a:t>
            </a:r>
            <a:endParaRPr dirty="0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Text 0"/>
          <p:cNvSpPr txBox="1"/>
          <p:nvPr/>
        </p:nvSpPr>
        <p:spPr>
          <a:xfrm>
            <a:off x="2000250" y="1657350"/>
            <a:ext cx="93726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LA ÚNICA CONDICIÓN</a:t>
            </a:r>
            <a:endParaRPr dirty="0"/>
          </a:p>
        </p:txBody>
      </p:sp>
      <p:sp>
        <p:nvSpPr>
          <p:cNvPr id="297" name="Text 3"/>
          <p:cNvSpPr txBox="1"/>
          <p:nvPr/>
        </p:nvSpPr>
        <p:spPr>
          <a:xfrm>
            <a:off x="1891761" y="4118884"/>
            <a:ext cx="1550670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/>
              <a:t>Pero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pida</a:t>
            </a:r>
            <a:r>
              <a:rPr lang="en-US" dirty="0"/>
              <a:t> con </a:t>
            </a:r>
            <a:r>
              <a:rPr lang="en-US" dirty="0" err="1"/>
              <a:t>fe</a:t>
            </a:r>
            <a:r>
              <a:rPr lang="en-US" dirty="0"/>
              <a:t>, sin </a:t>
            </a:r>
            <a:r>
              <a:rPr lang="en-US" dirty="0" err="1"/>
              <a:t>dudar</a:t>
            </a:r>
            <a:r>
              <a:rPr lang="en-US" dirty="0"/>
              <a:t>...</a:t>
            </a:r>
            <a:r>
              <a:rPr dirty="0"/>
              <a:t>”</a:t>
            </a:r>
          </a:p>
        </p:txBody>
      </p:sp>
      <p:sp>
        <p:nvSpPr>
          <p:cNvPr id="298" name="Text 4"/>
          <p:cNvSpPr txBox="1"/>
          <p:nvPr/>
        </p:nvSpPr>
        <p:spPr>
          <a:xfrm>
            <a:off x="1891761" y="5170007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 err="1"/>
              <a:t>J</a:t>
            </a:r>
            <a:r>
              <a:rPr lang="en-US" dirty="0" err="1"/>
              <a:t>Santiago</a:t>
            </a:r>
            <a:r>
              <a:rPr dirty="0"/>
              <a:t> 1:6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0C484C00-B1E9-8BE8-A784-43E4F835750A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7ABA4210-410E-F1AD-C230-4565CFD2B307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3</a:t>
            </a:r>
            <a:endParaRPr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1416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Text 0"/>
          <p:cNvSpPr txBox="1"/>
          <p:nvPr/>
        </p:nvSpPr>
        <p:spPr>
          <a:xfrm>
            <a:off x="2000250" y="1657350"/>
            <a:ext cx="93726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LA ÚNICA CONDICIÓN</a:t>
            </a:r>
            <a:endParaRPr dirty="0"/>
          </a:p>
        </p:txBody>
      </p:sp>
      <p:sp>
        <p:nvSpPr>
          <p:cNvPr id="308" name="Text 3"/>
          <p:cNvSpPr txBox="1"/>
          <p:nvPr/>
        </p:nvSpPr>
        <p:spPr>
          <a:xfrm>
            <a:off x="2000250" y="8614184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dirty="0"/>
              <a:t>Santiago</a:t>
            </a:r>
            <a:r>
              <a:rPr dirty="0"/>
              <a:t> 1:7</a:t>
            </a:r>
          </a:p>
        </p:txBody>
      </p:sp>
      <p:sp>
        <p:nvSpPr>
          <p:cNvPr id="309" name="Text 4"/>
          <p:cNvSpPr txBox="1"/>
          <p:nvPr/>
        </p:nvSpPr>
        <p:spPr>
          <a:xfrm>
            <a:off x="1909762" y="3153791"/>
            <a:ext cx="15306675" cy="5475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Alguien </a:t>
            </a:r>
            <a:r>
              <a:rPr lang="en-US" dirty="0" err="1"/>
              <a:t>que</a:t>
            </a:r>
            <a:r>
              <a:rPr lang="en-US" dirty="0"/>
              <a:t> ora para </a:t>
            </a:r>
            <a:r>
              <a:rPr lang="en-US" dirty="0" err="1"/>
              <a:t>conocer</a:t>
            </a:r>
            <a:r>
              <a:rPr lang="en-US" dirty="0"/>
              <a:t> la </a:t>
            </a:r>
            <a:r>
              <a:rPr lang="en-US" dirty="0" err="1"/>
              <a:t>voluntad</a:t>
            </a:r>
            <a:r>
              <a:rPr lang="en-US" dirty="0"/>
              <a:t> de Dios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cuestión</a:t>
            </a:r>
            <a:r>
              <a:rPr lang="en-US" dirty="0"/>
              <a:t> de </a:t>
            </a:r>
            <a:r>
              <a:rPr lang="en-US" dirty="0" err="1"/>
              <a:t>información</a:t>
            </a:r>
            <a:r>
              <a:rPr lang="en-US" dirty="0"/>
              <a:t>, algo a </a:t>
            </a:r>
            <a:r>
              <a:rPr lang="en-US" dirty="0" err="1"/>
              <a:t>considerar</a:t>
            </a:r>
            <a:r>
              <a:rPr lang="en-US" dirty="0"/>
              <a:t>, sin </a:t>
            </a:r>
            <a:r>
              <a:rPr lang="en-US" dirty="0" err="1"/>
              <a:t>ningún</a:t>
            </a:r>
            <a:r>
              <a:rPr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compromiso</a:t>
            </a:r>
            <a:r>
              <a:rPr dirty="0"/>
              <a:t> </a:t>
            </a:r>
            <a:r>
              <a:rPr lang="en-US" dirty="0"/>
              <a:t>a </a:t>
            </a:r>
            <a:r>
              <a:rPr lang="en-US" dirty="0" err="1"/>
              <a:t>seguir</a:t>
            </a:r>
            <a:r>
              <a:rPr lang="en-US" dirty="0"/>
              <a:t>, </a:t>
            </a:r>
            <a:r>
              <a:rPr lang="en-US" dirty="0" err="1"/>
              <a:t>obtiene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respuesta</a:t>
            </a:r>
            <a:r>
              <a:rPr lang="en-US" dirty="0"/>
              <a:t> previsible</a:t>
            </a:r>
            <a:r>
              <a:rPr dirty="0"/>
              <a:t>: </a:t>
            </a:r>
          </a:p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“</a:t>
            </a:r>
            <a:r>
              <a:rPr lang="en-US" dirty="0" err="1"/>
              <a:t>Quien</a:t>
            </a:r>
            <a:r>
              <a:rPr lang="en-US" dirty="0"/>
              <a:t> es </a:t>
            </a:r>
            <a:r>
              <a:rPr lang="en-US" dirty="0" err="1"/>
              <a:t>así</a:t>
            </a:r>
            <a:r>
              <a:rPr lang="en-US" dirty="0"/>
              <a:t> no </a:t>
            </a:r>
            <a:r>
              <a:rPr lang="en-US" dirty="0" err="1"/>
              <a:t>piense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a </a:t>
            </a:r>
            <a:r>
              <a:rPr lang="en-US" dirty="0" err="1"/>
              <a:t>recibir</a:t>
            </a:r>
            <a:r>
              <a:rPr lang="en-US" dirty="0"/>
              <a:t> </a:t>
            </a:r>
            <a:r>
              <a:rPr lang="en-US" dirty="0" err="1"/>
              <a:t>cosa</a:t>
            </a:r>
            <a:r>
              <a:rPr lang="en-US" dirty="0"/>
              <a:t> </a:t>
            </a:r>
            <a:r>
              <a:rPr lang="en-US" dirty="0" err="1"/>
              <a:t>alguna</a:t>
            </a:r>
            <a:r>
              <a:rPr lang="en-US" dirty="0"/>
              <a:t> del </a:t>
            </a:r>
            <a:r>
              <a:rPr lang="en-US" dirty="0" err="1"/>
              <a:t>Señor</a:t>
            </a:r>
            <a:r>
              <a:rPr lang="en-US" dirty="0"/>
              <a:t>.</a:t>
            </a:r>
            <a:r>
              <a:rPr dirty="0"/>
              <a:t>”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E61F4F11-CD84-5850-4D99-54917C11D6AF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9E430719-9D30-282F-35F7-11A3FBAF3E90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3</a:t>
            </a:r>
            <a:endParaRPr dirty="0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16" name="Text 0"/>
          <p:cNvSpPr txBox="1"/>
          <p:nvPr/>
        </p:nvSpPr>
        <p:spPr>
          <a:xfrm>
            <a:off x="2000250" y="1657350"/>
            <a:ext cx="14144625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EN TUS MOMENTOS DE NECESIDAD</a:t>
            </a:r>
            <a:endParaRPr dirty="0"/>
          </a:p>
        </p:txBody>
      </p:sp>
      <p:sp>
        <p:nvSpPr>
          <p:cNvPr id="319" name="Text 3"/>
          <p:cNvSpPr txBox="1"/>
          <p:nvPr/>
        </p:nvSpPr>
        <p:spPr>
          <a:xfrm>
            <a:off x="2000250" y="3464791"/>
            <a:ext cx="15382875" cy="5386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1. </a:t>
            </a:r>
            <a:r>
              <a:rPr b="1" u="sng" dirty="0" err="1">
                <a:solidFill>
                  <a:srgbClr val="FF0000"/>
                </a:solidFill>
              </a:rPr>
              <a:t>Admit</a:t>
            </a:r>
            <a:r>
              <a:rPr lang="en-US" b="1" u="sng" dirty="0" err="1">
                <a:solidFill>
                  <a:srgbClr val="FF0000"/>
                </a:solidFill>
              </a:rPr>
              <a:t>e</a:t>
            </a:r>
            <a:r>
              <a:rPr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estás</a:t>
            </a:r>
            <a:r>
              <a:rPr lang="en-US" dirty="0"/>
              <a:t> </a:t>
            </a:r>
            <a:r>
              <a:rPr lang="en-US" dirty="0" err="1"/>
              <a:t>estancado</a:t>
            </a:r>
            <a:r>
              <a:rPr dirty="0"/>
              <a:t>.</a:t>
            </a:r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2. </a:t>
            </a:r>
            <a:r>
              <a:rPr b="1" u="sng" dirty="0" err="1">
                <a:solidFill>
                  <a:srgbClr val="FF0000"/>
                </a:solidFill>
              </a:rPr>
              <a:t>Reco</a:t>
            </a:r>
            <a:r>
              <a:rPr lang="en-US" b="1" u="sng" dirty="0" err="1">
                <a:solidFill>
                  <a:srgbClr val="FF0000"/>
                </a:solidFill>
              </a:rPr>
              <a:t>noce</a:t>
            </a:r>
            <a:r>
              <a:rPr dirty="0"/>
              <a:t> </a:t>
            </a:r>
            <a:r>
              <a:rPr lang="en-US" dirty="0" err="1"/>
              <a:t>que</a:t>
            </a:r>
            <a:r>
              <a:rPr lang="en-US" dirty="0"/>
              <a:t> no </a:t>
            </a:r>
            <a:r>
              <a:rPr lang="en-US" dirty="0" err="1"/>
              <a:t>puedes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nada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mismo</a:t>
            </a:r>
            <a:r>
              <a:rPr lang="en-US" dirty="0"/>
              <a:t>.</a:t>
            </a:r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3. </a:t>
            </a:r>
            <a:r>
              <a:rPr lang="en-US" b="1" u="sng" dirty="0" err="1">
                <a:solidFill>
                  <a:srgbClr val="FF0000"/>
                </a:solidFill>
              </a:rPr>
              <a:t>Pide</a:t>
            </a:r>
            <a:r>
              <a:rPr dirty="0"/>
              <a:t> </a:t>
            </a:r>
            <a:r>
              <a:rPr lang="en-US" dirty="0"/>
              <a:t>a Dios </a:t>
            </a:r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sobrenatural</a:t>
            </a:r>
            <a:r>
              <a:rPr lang="en-US" dirty="0"/>
              <a:t>.</a:t>
            </a:r>
            <a:endParaRPr dirty="0"/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4. </a:t>
            </a:r>
            <a:r>
              <a:rPr lang="en-US" b="1" u="sng" dirty="0" err="1">
                <a:solidFill>
                  <a:srgbClr val="FF0000"/>
                </a:solidFill>
              </a:rPr>
              <a:t>Disponte</a:t>
            </a:r>
            <a:r>
              <a:rPr dirty="0"/>
              <a:t> </a:t>
            </a:r>
            <a:r>
              <a:rPr lang="en-US" dirty="0"/>
              <a:t>a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Su </a:t>
            </a:r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demande</a:t>
            </a:r>
            <a:r>
              <a:rPr lang="en-US" dirty="0"/>
              <a:t> de </a:t>
            </a:r>
            <a:r>
              <a:rPr lang="en-US" dirty="0" err="1"/>
              <a:t>ti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D381B70D-F671-2CC5-A0A5-6F211A09E8D1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CDD5B30B-4E8D-CE91-5D76-B43259D2EE92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3</a:t>
            </a:r>
            <a:endParaRPr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5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Image 5" descr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" y="4371975"/>
            <a:ext cx="15287625" cy="2228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Image 6" descr="Imag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9300" y="6877050"/>
            <a:ext cx="15287625" cy="2962275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Text 0"/>
          <p:cNvSpPr txBox="1"/>
          <p:nvPr/>
        </p:nvSpPr>
        <p:spPr>
          <a:xfrm>
            <a:off x="2000250" y="1657350"/>
            <a:ext cx="15306675" cy="2205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 TEMA FRECUENTE A LO LARGO DE LAS ESCRITURAS ES...</a:t>
            </a:r>
            <a:endParaRPr dirty="0"/>
          </a:p>
        </p:txBody>
      </p:sp>
      <p:sp>
        <p:nvSpPr>
          <p:cNvPr id="331" name="Text 3"/>
          <p:cNvSpPr txBox="1"/>
          <p:nvPr/>
        </p:nvSpPr>
        <p:spPr>
          <a:xfrm>
            <a:off x="2000250" y="4371975"/>
            <a:ext cx="15306675" cy="146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700"/>
              </a:lnSpc>
              <a:defRPr sz="48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</a:t>
            </a:r>
            <a:r>
              <a:rPr lang="en-US" dirty="0" err="1"/>
              <a:t>Señor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cerca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quebrantados</a:t>
            </a:r>
            <a:r>
              <a:rPr lang="en-US" dirty="0"/>
              <a:t> de </a:t>
            </a:r>
            <a:r>
              <a:rPr lang="en-US" dirty="0" err="1"/>
              <a:t>corazón</a:t>
            </a:r>
            <a:r>
              <a:rPr lang="en-US" dirty="0"/>
              <a:t>, y </a:t>
            </a:r>
            <a:r>
              <a:rPr lang="en-US" dirty="0" err="1"/>
              <a:t>salva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de </a:t>
            </a:r>
            <a:r>
              <a:rPr lang="en-US" dirty="0" err="1"/>
              <a:t>espíritu</a:t>
            </a:r>
            <a:r>
              <a:rPr lang="en-US" dirty="0"/>
              <a:t> </a:t>
            </a:r>
            <a:r>
              <a:rPr lang="en-US" dirty="0" err="1"/>
              <a:t>abatido</a:t>
            </a:r>
            <a:r>
              <a:rPr dirty="0"/>
              <a:t>.”</a:t>
            </a:r>
          </a:p>
        </p:txBody>
      </p:sp>
      <p:sp>
        <p:nvSpPr>
          <p:cNvPr id="332" name="Text 4"/>
          <p:cNvSpPr txBox="1"/>
          <p:nvPr/>
        </p:nvSpPr>
        <p:spPr>
          <a:xfrm>
            <a:off x="2000250" y="5888005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dirty="0"/>
              <a:t>Salmo</a:t>
            </a:r>
            <a:r>
              <a:rPr dirty="0"/>
              <a:t> 34:18</a:t>
            </a:r>
          </a:p>
        </p:txBody>
      </p:sp>
      <p:sp>
        <p:nvSpPr>
          <p:cNvPr id="333" name="Text 5"/>
          <p:cNvSpPr txBox="1"/>
          <p:nvPr/>
        </p:nvSpPr>
        <p:spPr>
          <a:xfrm>
            <a:off x="2000250" y="6877050"/>
            <a:ext cx="15306675" cy="2192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700"/>
              </a:lnSpc>
              <a:defRPr sz="48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Nos </a:t>
            </a:r>
            <a:r>
              <a:rPr lang="en-US" dirty="0" err="1"/>
              <a:t>invita</a:t>
            </a:r>
            <a:r>
              <a:rPr lang="en-US" dirty="0"/>
              <a:t> a </a:t>
            </a:r>
            <a:r>
              <a:rPr lang="en-US" dirty="0" err="1"/>
              <a:t>acercarnos</a:t>
            </a:r>
            <a:r>
              <a:rPr lang="en-US" dirty="0"/>
              <a:t> a Su </a:t>
            </a:r>
            <a:r>
              <a:rPr lang="en-US" dirty="0" err="1"/>
              <a:t>trono</a:t>
            </a:r>
            <a:r>
              <a:rPr lang="en-US" dirty="0"/>
              <a:t> con </a:t>
            </a:r>
            <a:r>
              <a:rPr lang="en-US" dirty="0" err="1"/>
              <a:t>confianza</a:t>
            </a:r>
            <a:r>
              <a:rPr lang="en-US" dirty="0"/>
              <a:t>, ”para</a:t>
            </a:r>
          </a:p>
          <a:p>
            <a:r>
              <a:rPr lang="en-US" dirty="0" err="1"/>
              <a:t>recibir</a:t>
            </a:r>
            <a:r>
              <a:rPr lang="en-US" dirty="0"/>
              <a:t> la misericordia y </a:t>
            </a:r>
            <a:r>
              <a:rPr lang="en-US" dirty="0" err="1"/>
              <a:t>encontrar</a:t>
            </a:r>
            <a:r>
              <a:rPr lang="en-US" dirty="0"/>
              <a:t> la </a:t>
            </a:r>
            <a:r>
              <a:rPr lang="en-US" dirty="0" err="1"/>
              <a:t>gracia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ayuden</a:t>
            </a:r>
            <a:r>
              <a:rPr lang="en-US" dirty="0"/>
              <a:t> </a:t>
            </a:r>
            <a:r>
              <a:rPr lang="en-US" dirty="0" err="1"/>
              <a:t>oportunamente</a:t>
            </a:r>
            <a:r>
              <a:rPr dirty="0"/>
              <a:t>.”</a:t>
            </a:r>
          </a:p>
        </p:txBody>
      </p:sp>
      <p:sp>
        <p:nvSpPr>
          <p:cNvPr id="334" name="Text 6"/>
          <p:cNvSpPr txBox="1"/>
          <p:nvPr/>
        </p:nvSpPr>
        <p:spPr>
          <a:xfrm>
            <a:off x="2000250" y="9126504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dirty="0" err="1"/>
              <a:t>Hebre</a:t>
            </a:r>
            <a:r>
              <a:rPr lang="en-US" dirty="0" err="1"/>
              <a:t>o</a:t>
            </a:r>
            <a:r>
              <a:rPr dirty="0" err="1"/>
              <a:t>s</a:t>
            </a:r>
            <a:r>
              <a:rPr dirty="0"/>
              <a:t> 4:16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FC3D93D8-5650-9AB4-9338-8DEAF9573A9D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BCEC6E10-2205-B250-B2DC-84A30E243C3B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3</a:t>
            </a:r>
            <a:endParaRPr dirty="0"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Text 2"/>
          <p:cNvSpPr txBox="1"/>
          <p:nvPr/>
        </p:nvSpPr>
        <p:spPr>
          <a:xfrm>
            <a:off x="2000250" y="2952750"/>
            <a:ext cx="153733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Dios </a:t>
            </a:r>
            <a:r>
              <a:rPr lang="en-US" dirty="0" err="1"/>
              <a:t>te</a:t>
            </a:r>
            <a:r>
              <a:rPr lang="en-US" dirty="0"/>
              <a:t> da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recurso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valioso</a:t>
            </a:r>
            <a:r>
              <a:rPr lang="en-US" dirty="0"/>
              <a:t> del </a:t>
            </a:r>
            <a:r>
              <a:rPr lang="en-US" dirty="0" err="1"/>
              <a:t>mundo</a:t>
            </a:r>
            <a:r>
              <a:rPr dirty="0"/>
              <a:t>: </a:t>
            </a:r>
            <a:r>
              <a:rPr lang="en-US" b="1" u="sng" dirty="0">
                <a:solidFill>
                  <a:srgbClr val="FF0000"/>
                </a:solidFill>
              </a:rPr>
              <a:t>Su</a:t>
            </a:r>
            <a:r>
              <a:rPr b="1" dirty="0">
                <a:solidFill>
                  <a:srgbClr val="90ADC6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sabiduría</a:t>
            </a:r>
            <a:r>
              <a:rPr b="1" dirty="0">
                <a:solidFill>
                  <a:srgbClr val="90ADC6"/>
                </a:solidFill>
              </a:rPr>
              <a:t>.</a:t>
            </a:r>
          </a:p>
        </p:txBody>
      </p:sp>
      <p:sp>
        <p:nvSpPr>
          <p:cNvPr id="344" name="Text 3"/>
          <p:cNvSpPr txBox="1"/>
          <p:nvPr/>
        </p:nvSpPr>
        <p:spPr>
          <a:xfrm>
            <a:off x="2000250" y="5572125"/>
            <a:ext cx="15373350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guía</a:t>
            </a:r>
            <a:r>
              <a:rPr lang="en-US" dirty="0"/>
              <a:t> a </a:t>
            </a:r>
            <a:r>
              <a:rPr lang="en-US" dirty="0" err="1"/>
              <a:t>través</a:t>
            </a:r>
            <a:r>
              <a:rPr lang="en-US" dirty="0"/>
              <a:t> de </a:t>
            </a:r>
            <a:r>
              <a:rPr lang="en-US" dirty="0" err="1"/>
              <a:t>tus</a:t>
            </a:r>
            <a:r>
              <a:rPr lang="en-US" dirty="0"/>
              <a:t> </a:t>
            </a:r>
            <a:r>
              <a:rPr lang="en-US" dirty="0" err="1"/>
              <a:t>circunstancias</a:t>
            </a:r>
            <a:r>
              <a:rPr lang="en-US" dirty="0"/>
              <a:t> con la </a:t>
            </a:r>
            <a:r>
              <a:rPr lang="en-US" dirty="0" err="1"/>
              <a:t>gracia</a:t>
            </a:r>
            <a:r>
              <a:rPr lang="en-US" dirty="0"/>
              <a:t> </a:t>
            </a:r>
            <a:r>
              <a:rPr lang="en-US" dirty="0" err="1"/>
              <a:t>suficiente</a:t>
            </a:r>
            <a:r>
              <a:rPr lang="en-US" dirty="0"/>
              <a:t> para </a:t>
            </a:r>
            <a:r>
              <a:rPr lang="en-US" dirty="0" err="1"/>
              <a:t>cada</a:t>
            </a:r>
            <a:r>
              <a:rPr lang="en-US" dirty="0"/>
              <a:t> día y la </a:t>
            </a:r>
            <a:r>
              <a:rPr lang="en-US" dirty="0" err="1"/>
              <a:t>promesa</a:t>
            </a:r>
            <a:r>
              <a:rPr lang="en-US" dirty="0"/>
              <a:t> de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hará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contribuya</a:t>
            </a:r>
            <a:r>
              <a:rPr lang="en-US" dirty="0"/>
              <a:t> para </a:t>
            </a:r>
            <a:r>
              <a:rPr lang="en-US" dirty="0" err="1"/>
              <a:t>tu</a:t>
            </a:r>
            <a:r>
              <a:rPr lang="en-US" dirty="0"/>
              <a:t> bien</a:t>
            </a:r>
            <a:r>
              <a:rPr dirty="0"/>
              <a:t>.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D0EE8048-3B66-45EC-99A6-754FE98828A2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E0C8BA83-4470-67B8-86E0-E1714EF946E8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3</a:t>
            </a:r>
            <a:endParaRPr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1" name="Image 5" descr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" y="3419475"/>
            <a:ext cx="14268450" cy="2324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2" name="Image 6" descr="Imag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9300" y="6410325"/>
            <a:ext cx="15287625" cy="2324100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Text 0"/>
          <p:cNvSpPr txBox="1"/>
          <p:nvPr/>
        </p:nvSpPr>
        <p:spPr>
          <a:xfrm>
            <a:off x="2000250" y="1657350"/>
            <a:ext cx="142494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PREGUNTAS</a:t>
            </a:r>
            <a:endParaRPr dirty="0"/>
          </a:p>
        </p:txBody>
      </p:sp>
      <p:sp>
        <p:nvSpPr>
          <p:cNvPr id="357" name="Text 4"/>
          <p:cNvSpPr txBox="1"/>
          <p:nvPr/>
        </p:nvSpPr>
        <p:spPr>
          <a:xfrm>
            <a:off x="2019300" y="3449315"/>
            <a:ext cx="14287500" cy="4693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¿</a:t>
            </a:r>
            <a:r>
              <a:rPr lang="en-US" dirty="0" err="1"/>
              <a:t>Dónde</a:t>
            </a:r>
            <a:r>
              <a:rPr lang="en-US" dirty="0"/>
              <a:t> </a:t>
            </a:r>
            <a:r>
              <a:rPr lang="en-US" dirty="0" err="1"/>
              <a:t>necesitas</a:t>
            </a:r>
            <a:r>
              <a:rPr lang="en-US" dirty="0"/>
              <a:t> hoy la </a:t>
            </a:r>
            <a:r>
              <a:rPr lang="en-US" dirty="0" err="1"/>
              <a:t>sabiduría</a:t>
            </a:r>
            <a:r>
              <a:rPr lang="en-US" dirty="0"/>
              <a:t> </a:t>
            </a:r>
            <a:r>
              <a:rPr lang="en-US" dirty="0" err="1"/>
              <a:t>sobrenatural</a:t>
            </a:r>
            <a:r>
              <a:rPr lang="en-US" dirty="0"/>
              <a:t> de Dios?</a:t>
            </a:r>
            <a:br>
              <a:rPr lang="en-US" dirty="0"/>
            </a:br>
            <a:endParaRPr lang="en-US" dirty="0"/>
          </a:p>
          <a:p>
            <a:r>
              <a:rPr lang="en-US" dirty="0"/>
              <a:t>2. ¿Hay </a:t>
            </a:r>
            <a:r>
              <a:rPr lang="en-US" dirty="0" err="1"/>
              <a:t>algún</a:t>
            </a:r>
            <a:r>
              <a:rPr lang="en-US" dirty="0"/>
              <a:t> </a:t>
            </a:r>
            <a:r>
              <a:rPr lang="en-US" dirty="0" err="1"/>
              <a:t>área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puedas</a:t>
            </a:r>
            <a:r>
              <a:rPr lang="en-US" dirty="0"/>
              <a:t> </a:t>
            </a:r>
            <a:r>
              <a:rPr lang="en-US" dirty="0" err="1"/>
              <a:t>rechazar</a:t>
            </a:r>
            <a:r>
              <a:rPr lang="en-US" dirty="0"/>
              <a:t> la </a:t>
            </a:r>
            <a:r>
              <a:rPr lang="en-US" dirty="0" err="1"/>
              <a:t>ayuda</a:t>
            </a:r>
            <a:r>
              <a:rPr lang="en-US" dirty="0"/>
              <a:t> de Dios </a:t>
            </a:r>
            <a:r>
              <a:rPr lang="en-US" dirty="0" err="1"/>
              <a:t>por</a:t>
            </a:r>
            <a:r>
              <a:rPr lang="en-US" dirty="0"/>
              <a:t> no </a:t>
            </a:r>
            <a:r>
              <a:rPr lang="en-US" dirty="0" err="1"/>
              <a:t>estar</a:t>
            </a:r>
            <a:r>
              <a:rPr lang="en-US" dirty="0"/>
              <a:t> </a:t>
            </a:r>
            <a:r>
              <a:rPr lang="en-US" dirty="0" err="1"/>
              <a:t>dispuesto</a:t>
            </a:r>
            <a:r>
              <a:rPr lang="en-US" dirty="0"/>
              <a:t> a </a:t>
            </a:r>
            <a:r>
              <a:rPr lang="en-US" dirty="0" err="1"/>
              <a:t>hacer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Él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pide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5122FA51-0FD9-7851-71CE-C242379DE312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8E926435-D8F2-C1C8-A287-2DCC067595C3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3</a:t>
            </a:r>
            <a:endParaRPr dirty="0"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Text 0"/>
          <p:cNvSpPr txBox="1"/>
          <p:nvPr/>
        </p:nvSpPr>
        <p:spPr>
          <a:xfrm>
            <a:off x="4010025" y="4629150"/>
            <a:ext cx="1023937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UNA TEOLOGÍA PARA CREER</a:t>
            </a:r>
            <a:endParaRPr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E805BD25-50F5-BB5B-6C2E-8B318B3D69C4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7FD2593A-D2B3-E079-AABD-BDBF2E3713EB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Sesi</a:t>
            </a:r>
            <a:r>
              <a:rPr lang="en-US" dirty="0" err="1"/>
              <a:t>ó</a:t>
            </a:r>
            <a:r>
              <a:rPr dirty="0" err="1"/>
              <a:t>n</a:t>
            </a:r>
            <a:r>
              <a:rPr dirty="0"/>
              <a:t> </a:t>
            </a:r>
            <a:r>
              <a:rPr lang="en-US" dirty="0"/>
              <a:t>4</a:t>
            </a:r>
            <a:endParaRPr dirty="0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Text 0"/>
          <p:cNvSpPr txBox="1"/>
          <p:nvPr/>
        </p:nvSpPr>
        <p:spPr>
          <a:xfrm>
            <a:off x="2000249" y="1657350"/>
            <a:ext cx="13785183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La </a:t>
            </a:r>
            <a:r>
              <a:rPr lang="en-US" dirty="0" err="1"/>
              <a:t>herramienta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poderosa</a:t>
            </a:r>
            <a:r>
              <a:rPr lang="en-US" dirty="0"/>
              <a:t> de </a:t>
            </a:r>
            <a:r>
              <a:rPr lang="en-US" dirty="0" err="1"/>
              <a:t>Satanás</a:t>
            </a:r>
            <a:r>
              <a:rPr lang="en-US" dirty="0"/>
              <a:t> es… </a:t>
            </a:r>
            <a:r>
              <a:rPr lang="en-US" dirty="0" err="1"/>
              <a:t>el</a:t>
            </a:r>
            <a:endParaRPr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5D884B36-91EF-0FF4-3661-6E01F6746632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FF58B034-FA86-B094-4709-2214287D68E5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E5ABEC84-27BE-5E5D-8D79-37C98B39E671}"/>
              </a:ext>
            </a:extLst>
          </p:cNvPr>
          <p:cNvSpPr txBox="1"/>
          <p:nvPr/>
        </p:nvSpPr>
        <p:spPr>
          <a:xfrm>
            <a:off x="2000249" y="3854397"/>
            <a:ext cx="1378518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u="sng" dirty="0" err="1">
                <a:solidFill>
                  <a:srgbClr val="FF0000"/>
                </a:solidFill>
              </a:rPr>
              <a:t>Desánimo</a:t>
            </a:r>
            <a:r>
              <a:rPr lang="en-US" b="1" u="sng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85" name="Text 0"/>
          <p:cNvSpPr txBox="1"/>
          <p:nvPr/>
        </p:nvSpPr>
        <p:spPr>
          <a:xfrm>
            <a:off x="2000250" y="1657350"/>
            <a:ext cx="137731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MATA AL DRAGÓN DEL DESÁNIMO</a:t>
            </a:r>
            <a:endParaRPr dirty="0"/>
          </a:p>
        </p:txBody>
      </p:sp>
      <p:sp>
        <p:nvSpPr>
          <p:cNvPr id="388" name="Text 3"/>
          <p:cNvSpPr txBox="1"/>
          <p:nvPr/>
        </p:nvSpPr>
        <p:spPr>
          <a:xfrm>
            <a:off x="2000250" y="4088320"/>
            <a:ext cx="14910621" cy="3909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</a:t>
            </a:r>
            <a:r>
              <a:rPr lang="en-US" dirty="0" err="1"/>
              <a:t>desánimo</a:t>
            </a:r>
            <a:r>
              <a:rPr lang="en-US" dirty="0"/>
              <a:t> </a:t>
            </a:r>
            <a:r>
              <a:rPr lang="en-US" dirty="0" err="1"/>
              <a:t>erosiona</a:t>
            </a:r>
            <a:r>
              <a:rPr lang="en-US" dirty="0"/>
              <a:t> la </a:t>
            </a:r>
            <a:r>
              <a:rPr lang="en-US" dirty="0" err="1"/>
              <a:t>confianza</a:t>
            </a:r>
            <a:r>
              <a:rPr lang="en-US" dirty="0"/>
              <a:t> y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hace</a:t>
            </a:r>
            <a:r>
              <a:rPr lang="en-US" dirty="0"/>
              <a:t> </a:t>
            </a:r>
            <a:r>
              <a:rPr lang="en-US" dirty="0" err="1"/>
              <a:t>perder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ánimo</a:t>
            </a:r>
            <a:r>
              <a:rPr lang="en-US" dirty="0"/>
              <a:t>.</a:t>
            </a:r>
          </a:p>
          <a:p>
            <a:r>
              <a:rPr lang="en-US" dirty="0"/>
              <a:t>Poco a poco,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convence</a:t>
            </a:r>
            <a:r>
              <a:rPr lang="en-US" dirty="0"/>
              <a:t> de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somos</a:t>
            </a:r>
            <a:r>
              <a:rPr lang="en-US" dirty="0"/>
              <a:t> </a:t>
            </a:r>
            <a:r>
              <a:rPr lang="en-US" dirty="0" err="1"/>
              <a:t>impotentes</a:t>
            </a:r>
            <a:r>
              <a:rPr lang="en-US" dirty="0"/>
              <a:t>, de </a:t>
            </a:r>
            <a:r>
              <a:rPr lang="en-US" dirty="0" err="1"/>
              <a:t>que</a:t>
            </a:r>
            <a:endParaRPr lang="en-US" dirty="0"/>
          </a:p>
          <a:p>
            <a:r>
              <a:rPr lang="en-US" dirty="0"/>
              <a:t>nada </a:t>
            </a:r>
            <a:r>
              <a:rPr lang="en-US" dirty="0" err="1"/>
              <a:t>va</a:t>
            </a:r>
            <a:r>
              <a:rPr lang="en-US" dirty="0"/>
              <a:t> a </a:t>
            </a:r>
            <a:r>
              <a:rPr lang="en-US" dirty="0" err="1"/>
              <a:t>cambiar</a:t>
            </a:r>
            <a:r>
              <a:rPr lang="en-US" dirty="0"/>
              <a:t>, de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siquiera</a:t>
            </a:r>
            <a:r>
              <a:rPr lang="en-US" dirty="0"/>
              <a:t>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sentido</a:t>
            </a:r>
            <a:r>
              <a:rPr lang="en-US" dirty="0"/>
              <a:t> </a:t>
            </a:r>
            <a:r>
              <a:rPr lang="en-US" dirty="0" err="1"/>
              <a:t>intentarlo</a:t>
            </a:r>
            <a:r>
              <a:rPr lang="en-US" dirty="0"/>
              <a:t>. Es ese </a:t>
            </a:r>
            <a:r>
              <a:rPr lang="en-US" dirty="0" err="1"/>
              <a:t>sentimiento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hace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compromisos</a:t>
            </a:r>
            <a:r>
              <a:rPr lang="en-US" dirty="0"/>
              <a:t>, </a:t>
            </a:r>
            <a:r>
              <a:rPr lang="en-US" dirty="0" err="1"/>
              <a:t>los</a:t>
            </a:r>
            <a:r>
              <a:rPr lang="en-US" dirty="0"/>
              <a:t> atajos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abandono</a:t>
            </a:r>
            <a:r>
              <a:rPr lang="en-US" dirty="0"/>
              <a:t> </a:t>
            </a:r>
            <a:r>
              <a:rPr lang="en-US" dirty="0" err="1"/>
              <a:t>parezcan</a:t>
            </a:r>
            <a:r>
              <a:rPr lang="en-US" dirty="0"/>
              <a:t> </a:t>
            </a:r>
            <a:r>
              <a:rPr lang="en-US" dirty="0" err="1"/>
              <a:t>nuestras</a:t>
            </a:r>
            <a:r>
              <a:rPr lang="en-US" dirty="0"/>
              <a:t> </a:t>
            </a:r>
            <a:r>
              <a:rPr lang="en-US" dirty="0" err="1"/>
              <a:t>opciones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realistas</a:t>
            </a:r>
            <a:r>
              <a:rPr dirty="0"/>
              <a:t>.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DBDA46E8-5C48-71D7-3977-55530B200442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743FC41D-A8FC-A08B-E725-21602D7279C7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995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9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95" name="Text 0"/>
          <p:cNvSpPr txBox="1"/>
          <p:nvPr/>
        </p:nvSpPr>
        <p:spPr>
          <a:xfrm>
            <a:off x="2000250" y="1657350"/>
            <a:ext cx="137731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 err="1"/>
              <a:t>Revi</a:t>
            </a:r>
            <a:r>
              <a:rPr lang="en-US" dirty="0" err="1"/>
              <a:t>sar</a:t>
            </a:r>
            <a:endParaRPr dirty="0"/>
          </a:p>
        </p:txBody>
      </p:sp>
      <p:sp>
        <p:nvSpPr>
          <p:cNvPr id="398" name="Text 3"/>
          <p:cNvSpPr txBox="1"/>
          <p:nvPr/>
        </p:nvSpPr>
        <p:spPr>
          <a:xfrm>
            <a:off x="2000250" y="3100811"/>
            <a:ext cx="15382875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El plan de Dios </a:t>
            </a:r>
            <a:r>
              <a:rPr lang="en-US" dirty="0" err="1"/>
              <a:t>comienza</a:t>
            </a:r>
            <a:r>
              <a:rPr lang="en-US" dirty="0"/>
              <a:t> con </a:t>
            </a:r>
            <a:r>
              <a:rPr lang="en-US" dirty="0" err="1"/>
              <a:t>una</a:t>
            </a:r>
            <a:r>
              <a:rPr dirty="0"/>
              <a:t> </a:t>
            </a:r>
            <a:r>
              <a:rPr b="1" u="sng" dirty="0" err="1">
                <a:solidFill>
                  <a:srgbClr val="FF0000"/>
                </a:solidFill>
              </a:rPr>
              <a:t>a</a:t>
            </a:r>
            <a:r>
              <a:rPr lang="en-US" b="1" u="sng" dirty="0" err="1">
                <a:solidFill>
                  <a:srgbClr val="FF0000"/>
                </a:solidFill>
              </a:rPr>
              <a:t>c</a:t>
            </a:r>
            <a:r>
              <a:rPr b="1" u="sng" dirty="0" err="1">
                <a:solidFill>
                  <a:srgbClr val="FF0000"/>
                </a:solidFill>
              </a:rPr>
              <a:t>titud</a:t>
            </a:r>
            <a:r>
              <a:rPr dirty="0"/>
              <a:t>: </a:t>
            </a:r>
            <a:r>
              <a:rPr lang="en-US" b="1" dirty="0" err="1">
                <a:solidFill>
                  <a:srgbClr val="90ADC6"/>
                </a:solidFill>
              </a:rPr>
              <a:t>perseverancia</a:t>
            </a:r>
            <a:endParaRPr lang="en-US" b="1" dirty="0">
              <a:solidFill>
                <a:srgbClr val="90ADC6"/>
              </a:solidFill>
            </a:endParaRPr>
          </a:p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b="1" dirty="0" err="1">
                <a:solidFill>
                  <a:srgbClr val="90ADC6"/>
                </a:solidFill>
              </a:rPr>
              <a:t>gozosa</a:t>
            </a:r>
            <a:r>
              <a:rPr lang="en-US" b="1" dirty="0">
                <a:solidFill>
                  <a:srgbClr val="90ADC6"/>
                </a:solidFill>
              </a:rPr>
              <a:t>.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399" name="Text 3"/>
          <p:cNvSpPr txBox="1"/>
          <p:nvPr/>
        </p:nvSpPr>
        <p:spPr>
          <a:xfrm>
            <a:off x="2000250" y="4696657"/>
            <a:ext cx="14910621" cy="1288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Esa </a:t>
            </a:r>
            <a:r>
              <a:rPr lang="en-US" dirty="0" err="1"/>
              <a:t>actitud</a:t>
            </a:r>
            <a:r>
              <a:rPr lang="en-US" dirty="0"/>
              <a:t> produce un</a:t>
            </a:r>
            <a:r>
              <a:rPr dirty="0"/>
              <a:t> </a:t>
            </a:r>
            <a:r>
              <a:rPr b="1" u="sng" dirty="0" err="1">
                <a:solidFill>
                  <a:srgbClr val="FF0000"/>
                </a:solidFill>
              </a:rPr>
              <a:t>result</a:t>
            </a:r>
            <a:r>
              <a:rPr lang="en-US" b="1" u="sng" dirty="0" err="1">
                <a:solidFill>
                  <a:srgbClr val="FF0000"/>
                </a:solidFill>
              </a:rPr>
              <a:t>ado</a:t>
            </a:r>
            <a:r>
              <a:rPr dirty="0"/>
              <a:t>: </a:t>
            </a:r>
            <a:r>
              <a:rPr lang="en-US" b="1" dirty="0" err="1">
                <a:solidFill>
                  <a:srgbClr val="90ADC6"/>
                </a:solidFill>
              </a:rPr>
              <a:t>que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r>
              <a:rPr lang="en-US" b="1" dirty="0" err="1">
                <a:solidFill>
                  <a:srgbClr val="90ADC6"/>
                </a:solidFill>
              </a:rPr>
              <a:t>llegaremos</a:t>
            </a:r>
            <a:r>
              <a:rPr lang="en-US" b="1" dirty="0">
                <a:solidFill>
                  <a:srgbClr val="90ADC6"/>
                </a:solidFill>
              </a:rPr>
              <a:t> a ser</a:t>
            </a:r>
          </a:p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b="1" dirty="0">
                <a:solidFill>
                  <a:srgbClr val="90ADC6"/>
                </a:solidFill>
              </a:rPr>
              <a:t>maduros, </a:t>
            </a:r>
            <a:r>
              <a:rPr lang="en-US" b="1" dirty="0" err="1">
                <a:solidFill>
                  <a:srgbClr val="90ADC6"/>
                </a:solidFill>
              </a:rPr>
              <a:t>completos</a:t>
            </a:r>
            <a:r>
              <a:rPr lang="en-US" b="1" dirty="0">
                <a:solidFill>
                  <a:srgbClr val="90ADC6"/>
                </a:solidFill>
              </a:rPr>
              <a:t>, sin </a:t>
            </a:r>
            <a:r>
              <a:rPr lang="en-US" b="1" dirty="0" err="1">
                <a:solidFill>
                  <a:srgbClr val="90ADC6"/>
                </a:solidFill>
              </a:rPr>
              <a:t>que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r>
              <a:rPr lang="en-US" b="1" dirty="0" err="1">
                <a:solidFill>
                  <a:srgbClr val="90ADC6"/>
                </a:solidFill>
              </a:rPr>
              <a:t>nos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r>
              <a:rPr lang="en-US" b="1" dirty="0" err="1">
                <a:solidFill>
                  <a:srgbClr val="90ADC6"/>
                </a:solidFill>
              </a:rPr>
              <a:t>falte</a:t>
            </a:r>
            <a:r>
              <a:rPr lang="en-US" b="1" dirty="0">
                <a:solidFill>
                  <a:srgbClr val="90ADC6"/>
                </a:solidFill>
              </a:rPr>
              <a:t> nada.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400" name="Text 3"/>
          <p:cNvSpPr txBox="1"/>
          <p:nvPr/>
        </p:nvSpPr>
        <p:spPr>
          <a:xfrm>
            <a:off x="2000250" y="6372917"/>
            <a:ext cx="14910621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Dios también </a:t>
            </a:r>
            <a:r>
              <a:rPr lang="en-US" dirty="0" err="1"/>
              <a:t>nos</a:t>
            </a:r>
            <a:r>
              <a:rPr lang="en-US" dirty="0"/>
              <a:t> da un</a:t>
            </a:r>
            <a:r>
              <a:rPr dirty="0"/>
              <a:t> </a:t>
            </a:r>
            <a:r>
              <a:rPr b="1" u="sng" dirty="0" err="1">
                <a:solidFill>
                  <a:srgbClr val="FF0000"/>
                </a:solidFill>
              </a:rPr>
              <a:t>re</a:t>
            </a:r>
            <a:r>
              <a:rPr lang="en-US" b="1" u="sng" dirty="0" err="1">
                <a:solidFill>
                  <a:srgbClr val="FF0000"/>
                </a:solidFill>
              </a:rPr>
              <a:t>curso</a:t>
            </a:r>
            <a:r>
              <a:rPr lang="en-US" dirty="0"/>
              <a:t> invaluable:</a:t>
            </a:r>
            <a:r>
              <a:rPr dirty="0"/>
              <a:t> </a:t>
            </a:r>
            <a:r>
              <a:rPr lang="en-US" b="1" dirty="0" err="1">
                <a:solidFill>
                  <a:srgbClr val="90ADC6"/>
                </a:solidFill>
              </a:rPr>
              <a:t>sabiduría</a:t>
            </a:r>
            <a:r>
              <a:rPr lang="en-US" b="1" dirty="0">
                <a:solidFill>
                  <a:srgbClr val="90ADC6"/>
                </a:solidFill>
              </a:rPr>
              <a:t> </a:t>
            </a:r>
            <a:r>
              <a:rPr lang="en-US" b="1" dirty="0" err="1">
                <a:solidFill>
                  <a:srgbClr val="90ADC6"/>
                </a:solidFill>
              </a:rPr>
              <a:t>sobrenatural</a:t>
            </a:r>
            <a:r>
              <a:rPr lang="en-US" b="1" dirty="0">
                <a:solidFill>
                  <a:srgbClr val="90ADC6"/>
                </a:solidFill>
              </a:rPr>
              <a:t>.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FFC1F42-4418-9121-645B-7FA717194198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BDC2D0AA-65CA-2F01-B94F-7AF8CCC070B1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6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Text 0"/>
          <p:cNvSpPr txBox="1"/>
          <p:nvPr/>
        </p:nvSpPr>
        <p:spPr>
          <a:xfrm>
            <a:off x="2000250" y="1657350"/>
            <a:ext cx="15438075" cy="369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DIOS NOS DA UNA TEOLOGÍA: UNA PERSPECTIVA DIVINA, UNA VERDAD PANORÁMICA SOBRE LA VIDA, LAS</a:t>
            </a:r>
          </a:p>
          <a:p>
            <a:r>
              <a:rPr lang="en-US" dirty="0"/>
              <a:t>CIRCUNSTANCIAS Y NUESTRO FUTURO</a:t>
            </a:r>
            <a:r>
              <a:rPr dirty="0"/>
              <a:t>. </a:t>
            </a:r>
          </a:p>
        </p:txBody>
      </p:sp>
      <p:sp>
        <p:nvSpPr>
          <p:cNvPr id="410" name="Text 3"/>
          <p:cNvSpPr txBox="1"/>
          <p:nvPr/>
        </p:nvSpPr>
        <p:spPr>
          <a:xfrm>
            <a:off x="2000250" y="5761879"/>
            <a:ext cx="15506700" cy="30951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/>
              <a:t>El </a:t>
            </a:r>
            <a:r>
              <a:rPr lang="en-US" dirty="0" err="1"/>
              <a:t>hermano</a:t>
            </a:r>
            <a:r>
              <a:rPr lang="en-US" dirty="0"/>
              <a:t> de </a:t>
            </a:r>
            <a:r>
              <a:rPr lang="en-US" dirty="0" err="1"/>
              <a:t>condición</a:t>
            </a:r>
            <a:r>
              <a:rPr lang="en-US" dirty="0"/>
              <a:t> </a:t>
            </a:r>
            <a:r>
              <a:rPr lang="en-US" dirty="0" err="1"/>
              <a:t>humilde</a:t>
            </a:r>
            <a:r>
              <a:rPr lang="en-US" dirty="0"/>
              <a:t>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sentirse</a:t>
            </a:r>
            <a:r>
              <a:rPr lang="en-US" dirty="0"/>
              <a:t> </a:t>
            </a:r>
            <a:r>
              <a:rPr lang="en-US" dirty="0" err="1"/>
              <a:t>orgulloso</a:t>
            </a:r>
            <a:r>
              <a:rPr lang="en-US" dirty="0"/>
              <a:t> de </a:t>
            </a:r>
            <a:r>
              <a:rPr lang="en-US" dirty="0" err="1"/>
              <a:t>su</a:t>
            </a:r>
            <a:endParaRPr lang="en-US" dirty="0"/>
          </a:p>
          <a:p>
            <a:r>
              <a:rPr lang="en-US" dirty="0" err="1"/>
              <a:t>alta</a:t>
            </a:r>
            <a:r>
              <a:rPr lang="en-US" dirty="0"/>
              <a:t> </a:t>
            </a:r>
            <a:r>
              <a:rPr lang="en-US" dirty="0" err="1"/>
              <a:t>dignidad</a:t>
            </a:r>
            <a:r>
              <a:rPr lang="en-US" dirty="0"/>
              <a:t>;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rico</a:t>
            </a:r>
            <a:r>
              <a:rPr lang="en-US" dirty="0"/>
              <a:t>,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humilde</a:t>
            </a:r>
            <a:r>
              <a:rPr lang="en-US" dirty="0"/>
              <a:t> </a:t>
            </a:r>
            <a:r>
              <a:rPr lang="en-US" dirty="0" err="1"/>
              <a:t>condición</a:t>
            </a:r>
            <a:r>
              <a:rPr lang="en-US" dirty="0"/>
              <a:t>. </a:t>
            </a:r>
            <a:r>
              <a:rPr lang="en-US" dirty="0" err="1"/>
              <a:t>Porque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rico</a:t>
            </a:r>
            <a:endParaRPr lang="en-US" dirty="0"/>
          </a:p>
          <a:p>
            <a:r>
              <a:rPr lang="en-US" dirty="0" err="1"/>
              <a:t>pasará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la </a:t>
            </a:r>
            <a:r>
              <a:rPr lang="en-US" dirty="0" err="1"/>
              <a:t>flor</a:t>
            </a:r>
            <a:r>
              <a:rPr lang="en-US" dirty="0"/>
              <a:t> del campo. El sol, </a:t>
            </a:r>
            <a:r>
              <a:rPr lang="en-US" dirty="0" err="1"/>
              <a:t>cuando</a:t>
            </a:r>
            <a:r>
              <a:rPr lang="en-US" dirty="0"/>
              <a:t> sale, </a:t>
            </a:r>
            <a:r>
              <a:rPr lang="en-US" dirty="0" err="1"/>
              <a:t>seca</a:t>
            </a:r>
            <a:r>
              <a:rPr lang="en-US" dirty="0"/>
              <a:t> la planta</a:t>
            </a:r>
          </a:p>
          <a:p>
            <a:r>
              <a:rPr lang="en-US" dirty="0"/>
              <a:t>con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abrasador</a:t>
            </a:r>
            <a:r>
              <a:rPr lang="en-US" dirty="0"/>
              <a:t>. A </a:t>
            </a:r>
            <a:r>
              <a:rPr lang="en-US" dirty="0" err="1"/>
              <a:t>esta</a:t>
            </a:r>
            <a:r>
              <a:rPr lang="en-US" dirty="0"/>
              <a:t> se le </a:t>
            </a:r>
            <a:r>
              <a:rPr lang="en-US" dirty="0" err="1"/>
              <a:t>cae</a:t>
            </a:r>
            <a:r>
              <a:rPr lang="en-US" dirty="0"/>
              <a:t> la </a:t>
            </a:r>
            <a:r>
              <a:rPr lang="en-US" dirty="0" err="1"/>
              <a:t>flor</a:t>
            </a:r>
            <a:r>
              <a:rPr lang="en-US" dirty="0"/>
              <a:t> y </a:t>
            </a:r>
            <a:r>
              <a:rPr lang="en-US" dirty="0" err="1"/>
              <a:t>pierde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belleza</a:t>
            </a:r>
            <a:r>
              <a:rPr lang="en-US" dirty="0"/>
              <a:t>.</a:t>
            </a:r>
          </a:p>
          <a:p>
            <a:r>
              <a:rPr lang="en-US" dirty="0" err="1"/>
              <a:t>Así</a:t>
            </a:r>
            <a:r>
              <a:rPr lang="en-US" dirty="0"/>
              <a:t> se </a:t>
            </a:r>
            <a:r>
              <a:rPr lang="en-US" dirty="0" err="1"/>
              <a:t>marchitará</a:t>
            </a:r>
            <a:r>
              <a:rPr lang="en-US" dirty="0"/>
              <a:t> también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rico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todas</a:t>
            </a:r>
            <a:r>
              <a:rPr lang="en-US" dirty="0"/>
              <a:t> sus </a:t>
            </a:r>
            <a:r>
              <a:rPr lang="en-US" dirty="0" err="1"/>
              <a:t>empresas</a:t>
            </a:r>
            <a:r>
              <a:rPr dirty="0"/>
              <a:t>.”  </a:t>
            </a:r>
          </a:p>
        </p:txBody>
      </p:sp>
      <p:sp>
        <p:nvSpPr>
          <p:cNvPr id="411" name="Text 4"/>
          <p:cNvSpPr txBox="1"/>
          <p:nvPr/>
        </p:nvSpPr>
        <p:spPr>
          <a:xfrm>
            <a:off x="2000250" y="9039907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Santiago</a:t>
            </a:r>
            <a:r>
              <a:rPr dirty="0"/>
              <a:t> 1:9-11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9C1200DA-8551-EDD3-CFC3-6E60136FB95F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B899A26-BC0F-1B82-0313-17CDD04DD1FF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4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5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6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7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21" name="Text 3"/>
          <p:cNvSpPr txBox="1"/>
          <p:nvPr/>
        </p:nvSpPr>
        <p:spPr>
          <a:xfrm>
            <a:off x="2000250" y="5761879"/>
            <a:ext cx="15506700" cy="1850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/>
              <a:t>Dichoso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resiste</a:t>
            </a:r>
            <a:r>
              <a:rPr lang="en-US" dirty="0"/>
              <a:t> la </a:t>
            </a:r>
            <a:r>
              <a:rPr lang="en-US" dirty="0" err="1"/>
              <a:t>tentación</a:t>
            </a:r>
            <a:r>
              <a:rPr lang="en-US" dirty="0"/>
              <a:t> </a:t>
            </a:r>
            <a:r>
              <a:rPr lang="en-US" dirty="0" err="1"/>
              <a:t>porque</a:t>
            </a:r>
            <a:r>
              <a:rPr lang="en-US" dirty="0"/>
              <a:t>, al </a:t>
            </a:r>
            <a:r>
              <a:rPr lang="en-US" dirty="0" err="1"/>
              <a:t>salir</a:t>
            </a:r>
            <a:r>
              <a:rPr lang="en-US" dirty="0"/>
              <a:t> </a:t>
            </a:r>
            <a:r>
              <a:rPr lang="en-US" dirty="0" err="1"/>
              <a:t>aprobado</a:t>
            </a:r>
            <a:r>
              <a:rPr lang="en-US" dirty="0"/>
              <a:t>,</a:t>
            </a:r>
          </a:p>
          <a:p>
            <a:r>
              <a:rPr lang="en-US" dirty="0" err="1"/>
              <a:t>recibirá</a:t>
            </a:r>
            <a:r>
              <a:rPr lang="en-US" dirty="0"/>
              <a:t> la corona de la </a:t>
            </a:r>
            <a:r>
              <a:rPr lang="en-US" dirty="0" err="1"/>
              <a:t>vida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Señor</a:t>
            </a:r>
            <a:r>
              <a:rPr lang="en-US" dirty="0"/>
              <a:t> ha </a:t>
            </a:r>
            <a:r>
              <a:rPr lang="en-US" dirty="0" err="1"/>
              <a:t>prometido</a:t>
            </a:r>
            <a:r>
              <a:rPr lang="en-US" dirty="0"/>
              <a:t> a </a:t>
            </a:r>
            <a:r>
              <a:rPr lang="en-US" dirty="0" err="1"/>
              <a:t>quienes</a:t>
            </a:r>
            <a:endParaRPr lang="en-US" dirty="0"/>
          </a:p>
          <a:p>
            <a:r>
              <a:rPr lang="en-US" dirty="0"/>
              <a:t>lo </a:t>
            </a:r>
            <a:r>
              <a:rPr lang="en-US" dirty="0" err="1"/>
              <a:t>aman</a:t>
            </a:r>
            <a:r>
              <a:rPr dirty="0"/>
              <a:t>.”    </a:t>
            </a:r>
          </a:p>
        </p:txBody>
      </p:sp>
      <p:sp>
        <p:nvSpPr>
          <p:cNvPr id="422" name="Text 4"/>
          <p:cNvSpPr txBox="1"/>
          <p:nvPr/>
        </p:nvSpPr>
        <p:spPr>
          <a:xfrm>
            <a:off x="2000250" y="7848048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Santiago</a:t>
            </a:r>
            <a:r>
              <a:rPr dirty="0"/>
              <a:t> 1:12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E5702E19-B2DC-388A-CBB8-5252D6125514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2234DF79-AC6A-A3A1-E70C-CEFF036799DD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E7D28D1B-BC58-8384-703A-D5EDB4655CC7}"/>
              </a:ext>
            </a:extLst>
          </p:cNvPr>
          <p:cNvSpPr txBox="1"/>
          <p:nvPr/>
        </p:nvSpPr>
        <p:spPr>
          <a:xfrm>
            <a:off x="2000250" y="1557037"/>
            <a:ext cx="15438075" cy="369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DIOS NOS DA UNA TEOLOGÍA: UNA PERSPECTIVA DIVINA, UNA VERDAD PANORÁMICA SOBRE LA VIDA, LAS</a:t>
            </a:r>
          </a:p>
          <a:p>
            <a:r>
              <a:rPr lang="en-US" dirty="0"/>
              <a:t>CIRCUNSTANCIAS Y NUESTRO FUTURO</a:t>
            </a:r>
            <a:r>
              <a:rPr dirty="0"/>
              <a:t>. 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5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6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27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8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LA VIDA ES TRANSITORIA</a:t>
            </a:r>
            <a:endParaRPr dirty="0"/>
          </a:p>
        </p:txBody>
      </p:sp>
      <p:sp>
        <p:nvSpPr>
          <p:cNvPr id="432" name="Text 3"/>
          <p:cNvSpPr txBox="1"/>
          <p:nvPr/>
        </p:nvSpPr>
        <p:spPr>
          <a:xfrm>
            <a:off x="2000250" y="3160293"/>
            <a:ext cx="14159507" cy="1228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/>
              <a:t>El sol, </a:t>
            </a:r>
            <a:r>
              <a:rPr lang="en-US" dirty="0" err="1"/>
              <a:t>cuando</a:t>
            </a:r>
            <a:r>
              <a:rPr lang="en-US" dirty="0"/>
              <a:t> sale, </a:t>
            </a:r>
            <a:r>
              <a:rPr lang="en-US" dirty="0" err="1"/>
              <a:t>seca</a:t>
            </a:r>
            <a:r>
              <a:rPr lang="en-US" dirty="0"/>
              <a:t> la planta con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calor</a:t>
            </a:r>
            <a:r>
              <a:rPr lang="en-US" dirty="0"/>
              <a:t> </a:t>
            </a:r>
            <a:r>
              <a:rPr lang="en-US" dirty="0" err="1"/>
              <a:t>abrasador</a:t>
            </a:r>
            <a:r>
              <a:rPr lang="en-US" dirty="0"/>
              <a:t>. A </a:t>
            </a:r>
            <a:r>
              <a:rPr lang="en-US" dirty="0" err="1"/>
              <a:t>esta</a:t>
            </a:r>
            <a:endParaRPr lang="en-US" dirty="0"/>
          </a:p>
          <a:p>
            <a:r>
              <a:rPr lang="en-US" dirty="0"/>
              <a:t>se le </a:t>
            </a:r>
            <a:r>
              <a:rPr lang="en-US" dirty="0" err="1"/>
              <a:t>cae</a:t>
            </a:r>
            <a:r>
              <a:rPr lang="en-US" dirty="0"/>
              <a:t> la </a:t>
            </a:r>
            <a:r>
              <a:rPr lang="en-US" dirty="0" err="1"/>
              <a:t>flor</a:t>
            </a:r>
            <a:r>
              <a:rPr lang="en-US" dirty="0"/>
              <a:t> y </a:t>
            </a:r>
            <a:r>
              <a:rPr lang="en-US" dirty="0" err="1"/>
              <a:t>pierde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belleza</a:t>
            </a:r>
            <a:r>
              <a:rPr dirty="0"/>
              <a:t>.”     </a:t>
            </a:r>
          </a:p>
        </p:txBody>
      </p:sp>
      <p:sp>
        <p:nvSpPr>
          <p:cNvPr id="433" name="Text 4"/>
          <p:cNvSpPr txBox="1"/>
          <p:nvPr/>
        </p:nvSpPr>
        <p:spPr>
          <a:xfrm>
            <a:off x="2000250" y="4695386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Santiago</a:t>
            </a:r>
            <a:r>
              <a:rPr dirty="0"/>
              <a:t> 1:11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9EEFEC2E-E598-F6A3-0862-C6D96AA812AC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4F02DADD-2790-3CCB-B6EC-141EB52B96E4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6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7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38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9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¡NO TE RINDAS!</a:t>
            </a:r>
            <a:endParaRPr dirty="0"/>
          </a:p>
        </p:txBody>
      </p:sp>
      <p:sp>
        <p:nvSpPr>
          <p:cNvPr id="443" name="Text 3"/>
          <p:cNvSpPr txBox="1"/>
          <p:nvPr/>
        </p:nvSpPr>
        <p:spPr>
          <a:xfrm>
            <a:off x="2000249" y="3160293"/>
            <a:ext cx="14144625" cy="1230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/>
              <a:t>La persona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supere</a:t>
            </a:r>
            <a:r>
              <a:rPr lang="en-US" dirty="0"/>
              <a:t> </a:t>
            </a:r>
            <a:r>
              <a:rPr lang="en-US" dirty="0" err="1"/>
              <a:t>esa</a:t>
            </a:r>
            <a:r>
              <a:rPr lang="en-US" dirty="0"/>
              <a:t> </a:t>
            </a:r>
            <a:r>
              <a:rPr lang="en-US" dirty="0" err="1"/>
              <a:t>prueba</a:t>
            </a:r>
            <a:r>
              <a:rPr lang="en-US" dirty="0"/>
              <a:t>, “</a:t>
            </a:r>
            <a:r>
              <a:rPr lang="en-US" dirty="0" err="1"/>
              <a:t>recibirá</a:t>
            </a:r>
            <a:r>
              <a:rPr lang="en-US" dirty="0"/>
              <a:t> la corona de la </a:t>
            </a:r>
            <a:r>
              <a:rPr lang="en-US" dirty="0" err="1"/>
              <a:t>vida</a:t>
            </a:r>
            <a:r>
              <a:rPr lang="en-US" dirty="0"/>
              <a:t>.”</a:t>
            </a:r>
          </a:p>
          <a:p>
            <a: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     </a:t>
            </a:r>
          </a:p>
        </p:txBody>
      </p:sp>
      <p:sp>
        <p:nvSpPr>
          <p:cNvPr id="444" name="Text 4"/>
          <p:cNvSpPr txBox="1"/>
          <p:nvPr/>
        </p:nvSpPr>
        <p:spPr>
          <a:xfrm>
            <a:off x="2000250" y="4695386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Santiago</a:t>
            </a:r>
            <a:r>
              <a:rPr dirty="0"/>
              <a:t> 1:12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162977A6-FA28-648F-8725-E7C4DE4E08F7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81DB4953-39DA-704C-BD32-89CAADBCE485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6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8" name="Text 3"/>
          <p:cNvSpPr txBox="1"/>
          <p:nvPr/>
        </p:nvSpPr>
        <p:spPr>
          <a:xfrm>
            <a:off x="2000250" y="1981980"/>
            <a:ext cx="15506700" cy="3744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US" dirty="0"/>
              <a:t>No </a:t>
            </a:r>
            <a:r>
              <a:rPr lang="en-US" dirty="0" err="1"/>
              <a:t>perdemos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ánimo</a:t>
            </a:r>
            <a:r>
              <a:rPr lang="en-US" dirty="0"/>
              <a:t>. </a:t>
            </a:r>
            <a:r>
              <a:rPr lang="en-US" dirty="0" err="1"/>
              <a:t>Aunque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fuera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estemos</a:t>
            </a:r>
            <a:endParaRPr lang="en-US" dirty="0"/>
          </a:p>
          <a:p>
            <a:r>
              <a:rPr lang="en-US" dirty="0" err="1"/>
              <a:t>consumiendo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dentro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renovamos</a:t>
            </a:r>
            <a:r>
              <a:rPr lang="en-US" dirty="0"/>
              <a:t> de día </a:t>
            </a:r>
            <a:r>
              <a:rPr lang="en-US" dirty="0" err="1"/>
              <a:t>en</a:t>
            </a:r>
            <a:r>
              <a:rPr lang="en-US" dirty="0"/>
              <a:t> día. </a:t>
            </a:r>
            <a:r>
              <a:rPr lang="en-US" dirty="0" err="1"/>
              <a:t>Porque</a:t>
            </a:r>
            <a:endParaRPr lang="en-US" dirty="0"/>
          </a:p>
          <a:p>
            <a:r>
              <a:rPr lang="en-US" dirty="0" err="1"/>
              <a:t>nuestras</a:t>
            </a:r>
            <a:r>
              <a:rPr lang="en-US" dirty="0"/>
              <a:t> </a:t>
            </a:r>
            <a:r>
              <a:rPr lang="en-US" dirty="0" err="1"/>
              <a:t>ligeras</a:t>
            </a:r>
            <a:r>
              <a:rPr lang="en-US" dirty="0"/>
              <a:t> y </a:t>
            </a:r>
            <a:r>
              <a:rPr lang="en-US" dirty="0" err="1"/>
              <a:t>momentáneas</a:t>
            </a:r>
            <a:r>
              <a:rPr lang="en-US" dirty="0"/>
              <a:t> </a:t>
            </a:r>
            <a:r>
              <a:rPr lang="en-US" dirty="0" err="1"/>
              <a:t>tribulaciones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alcanzan</a:t>
            </a:r>
            <a:r>
              <a:rPr lang="en-US" dirty="0"/>
              <a:t> </a:t>
            </a:r>
            <a:r>
              <a:rPr lang="en-US" dirty="0" err="1"/>
              <a:t>una</a:t>
            </a:r>
            <a:endParaRPr lang="en-US" dirty="0"/>
          </a:p>
          <a:p>
            <a:r>
              <a:rPr lang="en-US" dirty="0"/>
              <a:t>gloria </a:t>
            </a:r>
            <a:r>
              <a:rPr lang="en-US" dirty="0" err="1"/>
              <a:t>eterna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las </a:t>
            </a:r>
            <a:r>
              <a:rPr lang="en-US" dirty="0" err="1"/>
              <a:t>supera</a:t>
            </a:r>
            <a:r>
              <a:rPr lang="en-US" dirty="0"/>
              <a:t> a </a:t>
            </a:r>
            <a:r>
              <a:rPr lang="en-US" dirty="0" err="1"/>
              <a:t>todas</a:t>
            </a:r>
            <a:r>
              <a:rPr lang="en-US" dirty="0"/>
              <a:t>. Por </a:t>
            </a:r>
            <a:r>
              <a:rPr lang="en-US" dirty="0" err="1"/>
              <a:t>eso</a:t>
            </a:r>
            <a:r>
              <a:rPr lang="en-US" dirty="0"/>
              <a:t> no </a:t>
            </a:r>
            <a:r>
              <a:rPr lang="en-US" dirty="0" err="1"/>
              <a:t>ponemos</a:t>
            </a:r>
            <a:r>
              <a:rPr lang="en-US" dirty="0"/>
              <a:t> </a:t>
            </a:r>
            <a:r>
              <a:rPr lang="en-US" dirty="0" err="1"/>
              <a:t>los</a:t>
            </a:r>
            <a:endParaRPr lang="en-US" dirty="0"/>
          </a:p>
          <a:p>
            <a:r>
              <a:rPr lang="en-US" dirty="0"/>
              <a:t>ojos </a:t>
            </a:r>
            <a:r>
              <a:rPr lang="en-US" dirty="0" err="1"/>
              <a:t>en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ve</a:t>
            </a:r>
            <a:r>
              <a:rPr lang="en-US" dirty="0"/>
              <a:t>, </a:t>
            </a:r>
            <a:r>
              <a:rPr lang="en-US" dirty="0" err="1"/>
              <a:t>sino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no se </a:t>
            </a:r>
            <a:r>
              <a:rPr lang="en-US" dirty="0" err="1"/>
              <a:t>ve</a:t>
            </a:r>
            <a:r>
              <a:rPr lang="en-US" dirty="0"/>
              <a:t>, </a:t>
            </a:r>
            <a:r>
              <a:rPr lang="en-US" dirty="0" err="1"/>
              <a:t>pues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se </a:t>
            </a:r>
            <a:r>
              <a:rPr lang="en-US" dirty="0" err="1"/>
              <a:t>ve</a:t>
            </a:r>
            <a:r>
              <a:rPr lang="en-US" dirty="0"/>
              <a:t> es</a:t>
            </a:r>
          </a:p>
          <a:p>
            <a:r>
              <a:rPr lang="en-US" dirty="0" err="1"/>
              <a:t>pasajero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lo </a:t>
            </a:r>
            <a:r>
              <a:rPr lang="en-US" dirty="0" err="1"/>
              <a:t>que</a:t>
            </a:r>
            <a:r>
              <a:rPr lang="en-US" dirty="0"/>
              <a:t> no se </a:t>
            </a:r>
            <a:r>
              <a:rPr lang="en-US" dirty="0" err="1"/>
              <a:t>ve</a:t>
            </a:r>
            <a:r>
              <a:rPr lang="en-US" dirty="0"/>
              <a:t> es </a:t>
            </a:r>
            <a:r>
              <a:rPr lang="en-US" dirty="0" err="1"/>
              <a:t>eterno</a:t>
            </a:r>
            <a:r>
              <a:rPr dirty="0"/>
              <a:t>.”   </a:t>
            </a:r>
          </a:p>
        </p:txBody>
      </p:sp>
      <p:sp>
        <p:nvSpPr>
          <p:cNvPr id="469" name="Text 4"/>
          <p:cNvSpPr txBox="1"/>
          <p:nvPr/>
        </p:nvSpPr>
        <p:spPr>
          <a:xfrm>
            <a:off x="2000250" y="6120057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dirty="0"/>
              <a:t>2 </a:t>
            </a:r>
            <a:r>
              <a:rPr dirty="0" err="1"/>
              <a:t>Corin</a:t>
            </a:r>
            <a:r>
              <a:rPr lang="en-US" dirty="0" err="1"/>
              <a:t>tio</a:t>
            </a:r>
            <a:r>
              <a:rPr dirty="0" err="1"/>
              <a:t>s</a:t>
            </a:r>
            <a:r>
              <a:rPr dirty="0"/>
              <a:t> 4:16-18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6AB5E55-6B0E-2F62-517E-B7CBC5078054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A1D945D5-C0F0-51F4-D5EA-354B1FDAB35E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7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5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76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CÓMO RESISTIR EN TIEMPOS DIFÍCILES</a:t>
            </a:r>
            <a:endParaRPr dirty="0"/>
          </a:p>
        </p:txBody>
      </p:sp>
      <p:sp>
        <p:nvSpPr>
          <p:cNvPr id="479" name="Text 3"/>
          <p:cNvSpPr txBox="1"/>
          <p:nvPr/>
        </p:nvSpPr>
        <p:spPr>
          <a:xfrm>
            <a:off x="2114784" y="3048000"/>
            <a:ext cx="1629526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Adopta</a:t>
            </a:r>
            <a:r>
              <a:rPr lang="en-US" dirty="0"/>
              <a:t> la </a:t>
            </a:r>
            <a:r>
              <a:rPr lang="en-US" dirty="0" err="1"/>
              <a:t>perspectiva</a:t>
            </a:r>
            <a:r>
              <a:rPr lang="en-US" dirty="0"/>
              <a:t> de Dios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tus</a:t>
            </a:r>
            <a:r>
              <a:rPr dirty="0"/>
              <a:t> </a:t>
            </a:r>
            <a:r>
              <a:rPr b="1" u="sng" dirty="0" err="1">
                <a:solidFill>
                  <a:srgbClr val="FF0000"/>
                </a:solidFill>
              </a:rPr>
              <a:t>circu</a:t>
            </a:r>
            <a:r>
              <a:rPr lang="en-US" b="1" u="sng" dirty="0" err="1">
                <a:solidFill>
                  <a:srgbClr val="FF0000"/>
                </a:solidFill>
              </a:rPr>
              <a:t>nstancias</a:t>
            </a:r>
            <a:r>
              <a:rPr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480" name="Text 4"/>
          <p:cNvSpPr txBox="1"/>
          <p:nvPr/>
        </p:nvSpPr>
        <p:spPr>
          <a:xfrm>
            <a:off x="2114785" y="5072811"/>
            <a:ext cx="15373351" cy="776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Adopta</a:t>
            </a:r>
            <a:r>
              <a:rPr lang="en-US" dirty="0"/>
              <a:t> la </a:t>
            </a:r>
            <a:r>
              <a:rPr lang="en-US" dirty="0" err="1"/>
              <a:t>perspectiva</a:t>
            </a:r>
            <a:r>
              <a:rPr lang="en-US" dirty="0"/>
              <a:t> de Dios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dirty="0"/>
              <a:t> </a:t>
            </a:r>
            <a:r>
              <a:rPr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futur</a:t>
            </a:r>
            <a:r>
              <a:rPr lang="en-US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dirty="0"/>
              <a:t>.</a:t>
            </a:r>
          </a:p>
        </p:txBody>
      </p:sp>
      <p:sp>
        <p:nvSpPr>
          <p:cNvPr id="481" name="Text 3"/>
          <p:cNvSpPr txBox="1"/>
          <p:nvPr/>
        </p:nvSpPr>
        <p:spPr>
          <a:xfrm>
            <a:off x="1525263" y="3048000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482" name="Text 3"/>
          <p:cNvSpPr txBox="1"/>
          <p:nvPr/>
        </p:nvSpPr>
        <p:spPr>
          <a:xfrm>
            <a:off x="1525263" y="5074234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sp>
        <p:nvSpPr>
          <p:cNvPr id="483" name="Text 4"/>
          <p:cNvSpPr txBox="1"/>
          <p:nvPr/>
        </p:nvSpPr>
        <p:spPr>
          <a:xfrm>
            <a:off x="2114785" y="6569659"/>
            <a:ext cx="15373351" cy="776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 err="1"/>
              <a:t>Adopta</a:t>
            </a:r>
            <a:r>
              <a:rPr lang="en-US" dirty="0"/>
              <a:t> la </a:t>
            </a:r>
            <a:r>
              <a:rPr lang="en-US" dirty="0" err="1"/>
              <a:t>perspectiva</a:t>
            </a:r>
            <a:r>
              <a:rPr lang="en-US" dirty="0"/>
              <a:t> de Dios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dirty="0"/>
              <a:t> </a:t>
            </a:r>
            <a:r>
              <a:rPr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motiva</a:t>
            </a:r>
            <a:r>
              <a:rPr lang="en-US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ó</a:t>
            </a:r>
            <a:r>
              <a:rPr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dirty="0"/>
              <a:t>.</a:t>
            </a:r>
          </a:p>
        </p:txBody>
      </p:sp>
      <p:sp>
        <p:nvSpPr>
          <p:cNvPr id="484" name="Text 3"/>
          <p:cNvSpPr txBox="1"/>
          <p:nvPr/>
        </p:nvSpPr>
        <p:spPr>
          <a:xfrm>
            <a:off x="1525263" y="6571083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FF2CD3C1-9F16-57DC-059D-929CC33FE5EF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8A1B89F-8AC9-9845-9007-70C823F65BA2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8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91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TÚ NO ERES UNA VÍCTIMA</a:t>
            </a:r>
            <a:endParaRPr dirty="0"/>
          </a:p>
        </p:txBody>
      </p:sp>
      <p:sp>
        <p:nvSpPr>
          <p:cNvPr id="494" name="Text 3"/>
          <p:cNvSpPr txBox="1"/>
          <p:nvPr/>
        </p:nvSpPr>
        <p:spPr>
          <a:xfrm>
            <a:off x="2044078" y="3048000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¿</a:t>
            </a:r>
            <a:r>
              <a:rPr lang="en-US" dirty="0" err="1"/>
              <a:t>Está</a:t>
            </a:r>
            <a:r>
              <a:rPr lang="en-US" dirty="0"/>
              <a:t> mi </a:t>
            </a:r>
            <a:r>
              <a:rPr lang="en-US" dirty="0" err="1"/>
              <a:t>fe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cosas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son </a:t>
            </a:r>
            <a:r>
              <a:rPr lang="en-US" b="1" u="sng" dirty="0" err="1">
                <a:solidFill>
                  <a:srgbClr val="FF0000"/>
                </a:solidFill>
              </a:rPr>
              <a:t>perecederas</a:t>
            </a:r>
            <a:r>
              <a:rPr lang="en-US" dirty="0"/>
              <a:t> o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cosas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permanentes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495" name="Text 3"/>
          <p:cNvSpPr txBox="1"/>
          <p:nvPr/>
        </p:nvSpPr>
        <p:spPr>
          <a:xfrm>
            <a:off x="2044078" y="5016556"/>
            <a:ext cx="14199844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2. ¿</a:t>
            </a:r>
            <a:r>
              <a:rPr lang="en-US" dirty="0" err="1"/>
              <a:t>Está</a:t>
            </a:r>
            <a:r>
              <a:rPr lang="en-US" dirty="0"/>
              <a:t> mi </a:t>
            </a:r>
            <a:r>
              <a:rPr lang="en-US" dirty="0" err="1"/>
              <a:t>esperanza</a:t>
            </a:r>
            <a:r>
              <a:rPr lang="en-US" dirty="0"/>
              <a:t> </a:t>
            </a:r>
            <a:r>
              <a:rPr lang="en-US" dirty="0" err="1"/>
              <a:t>determinada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tamaño</a:t>
            </a:r>
            <a:r>
              <a:rPr lang="en-US" dirty="0"/>
              <a:t> de mis </a:t>
            </a:r>
            <a:r>
              <a:rPr lang="en-US" b="1" u="sng" dirty="0" err="1">
                <a:solidFill>
                  <a:srgbClr val="FF0000"/>
                </a:solidFill>
              </a:rPr>
              <a:t>problemas</a:t>
            </a:r>
            <a:r>
              <a:rPr lang="en-US" dirty="0"/>
              <a:t> o </a:t>
            </a:r>
            <a:r>
              <a:rPr lang="en-US" dirty="0" err="1"/>
              <a:t>por</a:t>
            </a:r>
            <a:r>
              <a:rPr lang="en-US" dirty="0"/>
              <a:t> la </a:t>
            </a:r>
            <a:r>
              <a:rPr lang="en-US" dirty="0" err="1"/>
              <a:t>certeza</a:t>
            </a:r>
            <a:r>
              <a:rPr lang="en-US" dirty="0"/>
              <a:t> de las </a:t>
            </a:r>
            <a:r>
              <a:rPr lang="en-US" b="1" u="sng" dirty="0" err="1">
                <a:solidFill>
                  <a:srgbClr val="FF0000"/>
                </a:solidFill>
              </a:rPr>
              <a:t>promesas</a:t>
            </a:r>
            <a:r>
              <a:rPr lang="en-US" dirty="0"/>
              <a:t> de Dios?</a:t>
            </a:r>
            <a:endParaRPr dirty="0"/>
          </a:p>
        </p:txBody>
      </p:sp>
      <p:sp>
        <p:nvSpPr>
          <p:cNvPr id="496" name="Text 3"/>
          <p:cNvSpPr txBox="1"/>
          <p:nvPr/>
        </p:nvSpPr>
        <p:spPr>
          <a:xfrm>
            <a:off x="2044078" y="7523602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3. Es mi </a:t>
            </a:r>
            <a:r>
              <a:rPr lang="en-US" dirty="0" err="1"/>
              <a:t>motivación</a:t>
            </a:r>
            <a:r>
              <a:rPr lang="en-US" dirty="0"/>
              <a:t> principal</a:t>
            </a:r>
            <a:r>
              <a:rPr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amar</a:t>
            </a:r>
            <a:r>
              <a:rPr lang="en-US" b="1" u="sng" dirty="0">
                <a:solidFill>
                  <a:srgbClr val="FF0000"/>
                </a:solidFill>
              </a:rPr>
              <a:t> a</a:t>
            </a:r>
            <a:r>
              <a:rPr b="1" u="sng" dirty="0">
                <a:solidFill>
                  <a:srgbClr val="FF0000"/>
                </a:solidFill>
              </a:rPr>
              <a:t> Crist</a:t>
            </a:r>
            <a:r>
              <a:rPr lang="en-US" b="1" u="sng" dirty="0">
                <a:solidFill>
                  <a:srgbClr val="FF0000"/>
                </a:solidFill>
              </a:rPr>
              <a:t>o</a:t>
            </a:r>
            <a:r>
              <a:rPr u="sng" dirty="0">
                <a:solidFill>
                  <a:srgbClr val="FF0000"/>
                </a:solidFill>
              </a:rPr>
              <a:t> </a:t>
            </a:r>
            <a:r>
              <a:rPr dirty="0"/>
              <a:t>o</a:t>
            </a:r>
            <a:r>
              <a:rPr lang="en-US" dirty="0"/>
              <a:t> </a:t>
            </a:r>
            <a:r>
              <a:rPr lang="en-US" dirty="0" err="1"/>
              <a:t>sólo</a:t>
            </a:r>
            <a:r>
              <a:rPr dirty="0"/>
              <a:t> </a:t>
            </a:r>
            <a:r>
              <a:rPr b="1" u="sng" dirty="0" err="1">
                <a:solidFill>
                  <a:srgbClr val="FF0000"/>
                </a:solidFill>
              </a:rPr>
              <a:t>experi</a:t>
            </a:r>
            <a:r>
              <a:rPr lang="en-US" b="1" u="sng" dirty="0" err="1">
                <a:solidFill>
                  <a:srgbClr val="FF0000"/>
                </a:solidFill>
              </a:rPr>
              <a:t>mentar</a:t>
            </a:r>
            <a:r>
              <a:rPr b="1" u="sng" dirty="0">
                <a:solidFill>
                  <a:srgbClr val="FF0000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alivio</a:t>
            </a:r>
            <a:r>
              <a:rPr dirty="0"/>
              <a:t>?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096E58D1-B6E7-C88A-2802-C796BF70F3AF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E1974426-540E-6063-5C47-636CF7953ACE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0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06" name="Text 3"/>
          <p:cNvSpPr txBox="1"/>
          <p:nvPr/>
        </p:nvSpPr>
        <p:spPr>
          <a:xfrm>
            <a:off x="2044078" y="3048000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Hay un </a:t>
            </a:r>
            <a:r>
              <a:rPr lang="en-US" dirty="0" err="1"/>
              <a:t>A.R.T.e</a:t>
            </a:r>
            <a:r>
              <a:rPr lang="en-US" dirty="0"/>
              <a:t> para </a:t>
            </a:r>
            <a:r>
              <a:rPr lang="en-US" dirty="0" err="1"/>
              <a:t>sobrevivir</a:t>
            </a:r>
            <a:r>
              <a:rPr lang="en-US" dirty="0"/>
              <a:t>, y Dios </a:t>
            </a:r>
            <a:r>
              <a:rPr lang="en-US" dirty="0" err="1"/>
              <a:t>quiere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lo </a:t>
            </a:r>
            <a:r>
              <a:rPr lang="en-US" dirty="0" err="1"/>
              <a:t>aprendas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2A9B3F8D-D1F1-E33B-43B0-F5F04F60739F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FA1ED761-2529-11EF-BCC1-C846A424E69B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C8B4F0CD-B402-AC05-B711-E398A0F01535}"/>
              </a:ext>
            </a:extLst>
          </p:cNvPr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TÚ NO ERES UNA VÍCTIMA</a:t>
            </a:r>
            <a:endParaRPr dirty="0"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Image 0" descr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9" name="Image 1" descr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0" name="Image 2" descr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11" name="Image 3" descr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2" name="Image 4" descr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13" name="Text 0"/>
          <p:cNvSpPr txBox="1"/>
          <p:nvPr/>
        </p:nvSpPr>
        <p:spPr>
          <a:xfrm>
            <a:off x="2000250" y="1657350"/>
            <a:ext cx="15438075" cy="276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SIEMPRE QUE EMPIECES A DESANIMARTE, RECUERDA LA FE, LA ESPERANZA Y EL AMOR.</a:t>
            </a:r>
            <a:endParaRPr dirty="0"/>
          </a:p>
        </p:txBody>
      </p:sp>
      <p:sp>
        <p:nvSpPr>
          <p:cNvPr id="516" name="Text 3"/>
          <p:cNvSpPr txBox="1"/>
          <p:nvPr/>
        </p:nvSpPr>
        <p:spPr>
          <a:xfrm>
            <a:off x="2603397" y="4953000"/>
            <a:ext cx="14699473" cy="1439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La </a:t>
            </a:r>
            <a:r>
              <a:rPr lang="en-US" b="1" u="sng" dirty="0" err="1">
                <a:solidFill>
                  <a:srgbClr val="FF0000"/>
                </a:solidFill>
              </a:rPr>
              <a:t>fe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ancla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corazón</a:t>
            </a:r>
            <a:r>
              <a:rPr lang="en-US" dirty="0">
                <a:solidFill>
                  <a:schemeClr val="bg1"/>
                </a:solidFill>
              </a:rPr>
              <a:t> y </a:t>
            </a:r>
            <a:r>
              <a:rPr lang="en-US" dirty="0" err="1">
                <a:solidFill>
                  <a:schemeClr val="bg1"/>
                </a:solidFill>
              </a:rPr>
              <a:t>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mente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hecho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que</a:t>
            </a:r>
            <a:r>
              <a:rPr lang="en-US" dirty="0">
                <a:solidFill>
                  <a:schemeClr val="bg1"/>
                </a:solidFill>
              </a:rPr>
              <a:t> Dios </a:t>
            </a:r>
            <a:r>
              <a:rPr lang="en-US" dirty="0" err="1">
                <a:solidFill>
                  <a:schemeClr val="bg1"/>
                </a:solidFill>
              </a:rPr>
              <a:t>tiene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el</a:t>
            </a:r>
            <a:r>
              <a:rPr lang="en-US" dirty="0">
                <a:solidFill>
                  <a:schemeClr val="bg1"/>
                </a:solidFill>
              </a:rPr>
              <a:t> control</a:t>
            </a:r>
            <a:r>
              <a:rPr dirty="0"/>
              <a:t>.</a:t>
            </a:r>
          </a:p>
        </p:txBody>
      </p:sp>
      <p:sp>
        <p:nvSpPr>
          <p:cNvPr id="517" name="Text 3"/>
          <p:cNvSpPr txBox="1"/>
          <p:nvPr/>
        </p:nvSpPr>
        <p:spPr>
          <a:xfrm>
            <a:off x="2102775" y="4953000"/>
            <a:ext cx="467474" cy="73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518" name="Text 3"/>
          <p:cNvSpPr txBox="1"/>
          <p:nvPr/>
        </p:nvSpPr>
        <p:spPr>
          <a:xfrm>
            <a:off x="2603397" y="6546413"/>
            <a:ext cx="14199845" cy="1215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La </a:t>
            </a:r>
            <a:r>
              <a:rPr lang="en-US" b="1" u="sng" dirty="0" err="1">
                <a:solidFill>
                  <a:srgbClr val="FF0000"/>
                </a:solidFill>
              </a:rPr>
              <a:t>esperanza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recuerda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eres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hijo</a:t>
            </a:r>
            <a:r>
              <a:rPr lang="en-US" dirty="0"/>
              <a:t> y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tiene</a:t>
            </a:r>
            <a:r>
              <a:rPr lang="en-US" dirty="0"/>
              <a:t> un </a:t>
            </a:r>
            <a:r>
              <a:rPr lang="en-US" dirty="0" err="1"/>
              <a:t>lugar</a:t>
            </a:r>
            <a:r>
              <a:rPr lang="en-US" dirty="0"/>
              <a:t>, un plan y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promesa</a:t>
            </a:r>
            <a:r>
              <a:rPr lang="en-US" dirty="0"/>
              <a:t> para </a:t>
            </a:r>
            <a:r>
              <a:rPr lang="en-US" dirty="0" err="1"/>
              <a:t>ti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519" name="Text 3"/>
          <p:cNvSpPr txBox="1"/>
          <p:nvPr/>
        </p:nvSpPr>
        <p:spPr>
          <a:xfrm>
            <a:off x="2102775" y="6392625"/>
            <a:ext cx="467474" cy="73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sp>
        <p:nvSpPr>
          <p:cNvPr id="520" name="Text 3"/>
          <p:cNvSpPr txBox="1"/>
          <p:nvPr/>
        </p:nvSpPr>
        <p:spPr>
          <a:xfrm>
            <a:off x="2603397" y="8080030"/>
            <a:ext cx="14699473" cy="1215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</a:t>
            </a:r>
            <a:r>
              <a:rPr lang="en-US" b="1" u="sng" dirty="0">
                <a:solidFill>
                  <a:srgbClr val="FF0000"/>
                </a:solidFill>
              </a:rPr>
              <a:t>amor</a:t>
            </a:r>
            <a:r>
              <a:rPr lang="en-US" dirty="0"/>
              <a:t> </a:t>
            </a:r>
            <a:r>
              <a:rPr lang="en-US" dirty="0" err="1"/>
              <a:t>desvía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atención</a:t>
            </a:r>
            <a:r>
              <a:rPr lang="en-US" dirty="0"/>
              <a:t> de las </a:t>
            </a:r>
            <a:r>
              <a:rPr lang="en-US" dirty="0" err="1"/>
              <a:t>dificultades</a:t>
            </a:r>
            <a:r>
              <a:rPr lang="en-US" dirty="0"/>
              <a:t> y la dirige </a:t>
            </a:r>
            <a:r>
              <a:rPr lang="en-US" dirty="0" err="1"/>
              <a:t>hacia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privilegio de </a:t>
            </a:r>
            <a:r>
              <a:rPr lang="en-US" dirty="0" err="1"/>
              <a:t>sufrir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Dios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expression de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devoción</a:t>
            </a:r>
            <a:endParaRPr dirty="0"/>
          </a:p>
        </p:txBody>
      </p:sp>
      <p:sp>
        <p:nvSpPr>
          <p:cNvPr id="521" name="Text 3"/>
          <p:cNvSpPr txBox="1"/>
          <p:nvPr/>
        </p:nvSpPr>
        <p:spPr>
          <a:xfrm>
            <a:off x="2102775" y="7977505"/>
            <a:ext cx="467474" cy="733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ECBCD63-609B-D592-3E64-D93FB0EF21B4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DC0B2F22-130E-607E-79FC-028A3373147B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4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25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26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7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28" name="Text 0"/>
          <p:cNvSpPr txBox="1"/>
          <p:nvPr/>
        </p:nvSpPr>
        <p:spPr>
          <a:xfrm>
            <a:off x="2000250" y="1657350"/>
            <a:ext cx="15438075" cy="3708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t>So, let’s check our attitudes, ask for that supernatural resource, fine-tune our theology, and not only survive but thrive!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EB190AF4-F822-8813-B0F5-032088D56C5B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54B92731-27D0-49C8-C460-07DEB88A333C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Image 0" descr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3" name="Image 1" descr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4" name="Image 2" descr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35" name="Image 3" descr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6" name="Image 4" descr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37" name="Text 0"/>
          <p:cNvSpPr txBox="1"/>
          <p:nvPr/>
        </p:nvSpPr>
        <p:spPr>
          <a:xfrm>
            <a:off x="2000250" y="1657350"/>
            <a:ext cx="15438075" cy="965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t>Next Steps? </a:t>
            </a:r>
          </a:p>
        </p:txBody>
      </p:sp>
      <p:sp>
        <p:nvSpPr>
          <p:cNvPr id="540" name="Text 3"/>
          <p:cNvSpPr txBox="1"/>
          <p:nvPr/>
        </p:nvSpPr>
        <p:spPr>
          <a:xfrm>
            <a:off x="2692297" y="3048000"/>
            <a:ext cx="13488192" cy="1543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Own and preach on the three messages in your church.</a:t>
            </a:r>
          </a:p>
        </p:txBody>
      </p:sp>
      <p:sp>
        <p:nvSpPr>
          <p:cNvPr id="541" name="Text 3"/>
          <p:cNvSpPr txBox="1"/>
          <p:nvPr/>
        </p:nvSpPr>
        <p:spPr>
          <a:xfrm>
            <a:off x="2102775" y="3048000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542" name="Text 3"/>
          <p:cNvSpPr txBox="1"/>
          <p:nvPr/>
        </p:nvSpPr>
        <p:spPr>
          <a:xfrm>
            <a:off x="2692297" y="5317449"/>
            <a:ext cx="13488192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Let us know how many books you will need.</a:t>
            </a:r>
          </a:p>
        </p:txBody>
      </p:sp>
      <p:sp>
        <p:nvSpPr>
          <p:cNvPr id="543" name="Text 3"/>
          <p:cNvSpPr txBox="1"/>
          <p:nvPr/>
        </p:nvSpPr>
        <p:spPr>
          <a:xfrm>
            <a:off x="2102775" y="5317449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B69D7089-CE35-7EDF-6745-F7CD607220F8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C792D325-2B6D-122F-86B6-81EDBC0B20E7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6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47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8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Text 0"/>
          <p:cNvSpPr txBox="1"/>
          <p:nvPr/>
        </p:nvSpPr>
        <p:spPr>
          <a:xfrm>
            <a:off x="2000250" y="1657350"/>
            <a:ext cx="15438075" cy="965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t>Next Steps? (Continued) </a:t>
            </a:r>
          </a:p>
        </p:txBody>
      </p:sp>
      <p:sp>
        <p:nvSpPr>
          <p:cNvPr id="553" name="Text 3"/>
          <p:cNvSpPr txBox="1"/>
          <p:nvPr/>
        </p:nvSpPr>
        <p:spPr>
          <a:xfrm>
            <a:off x="2692297" y="3139128"/>
            <a:ext cx="13488192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Visit </a:t>
            </a:r>
            <a:r>
              <a:rPr b="1" dirty="0" err="1">
                <a:solidFill>
                  <a:srgbClr val="90ADC6"/>
                </a:solidFill>
              </a:rPr>
              <a:t>LivingontheEdge.org</a:t>
            </a:r>
            <a:r>
              <a:rPr b="1" dirty="0">
                <a:solidFill>
                  <a:srgbClr val="90ADC6"/>
                </a:solidFill>
              </a:rPr>
              <a:t>/</a:t>
            </a:r>
            <a:r>
              <a:rPr lang="en-US" b="1" dirty="0">
                <a:solidFill>
                  <a:srgbClr val="90ADC6"/>
                </a:solidFill>
              </a:rPr>
              <a:t>international</a:t>
            </a:r>
            <a:r>
              <a:rPr dirty="0"/>
              <a:t> for more resources.</a:t>
            </a:r>
          </a:p>
        </p:txBody>
      </p:sp>
      <p:sp>
        <p:nvSpPr>
          <p:cNvPr id="554" name="Text 3"/>
          <p:cNvSpPr txBox="1"/>
          <p:nvPr/>
        </p:nvSpPr>
        <p:spPr>
          <a:xfrm>
            <a:off x="2102775" y="3139128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sp>
        <p:nvSpPr>
          <p:cNvPr id="555" name="Text 3"/>
          <p:cNvSpPr txBox="1"/>
          <p:nvPr/>
        </p:nvSpPr>
        <p:spPr>
          <a:xfrm>
            <a:off x="2692297" y="5317449"/>
            <a:ext cx="13488192" cy="1543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Download Chip Ingram’s app on your phone for more resources.</a:t>
            </a:r>
          </a:p>
        </p:txBody>
      </p:sp>
      <p:sp>
        <p:nvSpPr>
          <p:cNvPr id="556" name="Text 3"/>
          <p:cNvSpPr txBox="1"/>
          <p:nvPr/>
        </p:nvSpPr>
        <p:spPr>
          <a:xfrm>
            <a:off x="2102775" y="5317449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4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EBC750C6-3EEB-B96E-4D3D-5FC9CBD50647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5BE61EA0-D8AE-9D3D-CC8D-2E1EA48B1BCB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6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6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63" name="Text 0"/>
          <p:cNvSpPr txBox="1"/>
          <p:nvPr/>
        </p:nvSpPr>
        <p:spPr>
          <a:xfrm>
            <a:off x="1424962" y="4660743"/>
            <a:ext cx="15438076" cy="965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t>Thank you and God bless all!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17B66A90-72F6-3E23-6AF9-DB85F622FD29}"/>
              </a:ext>
            </a:extLst>
          </p:cNvPr>
          <p:cNvSpPr txBox="1"/>
          <p:nvPr/>
        </p:nvSpPr>
        <p:spPr>
          <a:xfrm>
            <a:off x="12245598" y="333375"/>
            <a:ext cx="373380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El A.R.T.E. de la </a:t>
            </a:r>
            <a:r>
              <a:rPr lang="en-US" dirty="0" err="1"/>
              <a:t>Supervivencia</a:t>
            </a:r>
            <a:endParaRPr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FF40BFB2-1C84-A344-BDBC-DA1F2D065331}"/>
              </a:ext>
            </a:extLst>
          </p:cNvPr>
          <p:cNvSpPr txBox="1"/>
          <p:nvPr/>
        </p:nvSpPr>
        <p:spPr>
          <a:xfrm>
            <a:off x="16144875" y="333375"/>
            <a:ext cx="1238250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 err="1"/>
              <a:t>Sesión</a:t>
            </a:r>
            <a:r>
              <a:rPr lang="en-US" dirty="0"/>
              <a:t> 4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7776</TotalTime>
  <Words>2596</Words>
  <Application>Microsoft Macintosh PowerPoint</Application>
  <PresentationFormat>Custom</PresentationFormat>
  <Paragraphs>290</Paragraphs>
  <Slides>49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Calibri Light</vt:lpstr>
      <vt:lpstr>Inter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Davis Dewar</cp:lastModifiedBy>
  <cp:revision>21</cp:revision>
  <dcterms:modified xsi:type="dcterms:W3CDTF">2025-12-30T20:43:20Z</dcterms:modified>
</cp:coreProperties>
</file>