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1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64"/>
    <p:restoredTop sz="94694"/>
  </p:normalViewPr>
  <p:slideViewPr>
    <p:cSldViewPr snapToGrid="0">
      <p:cViewPr varScale="1">
        <p:scale>
          <a:sx n="80" d="100"/>
          <a:sy n="80" d="100"/>
        </p:scale>
        <p:origin x="872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424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20939672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/>
          </a:p>
        </p:txBody>
      </p:sp>
    </p:spTree>
    <p:extLst>
      <p:ext uri="{BB962C8B-B14F-4D97-AF65-F5344CB8AC3E}">
        <p14:creationId xmlns:p14="http://schemas.microsoft.com/office/powerpoint/2010/main" val="3077158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23739772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KE" dirty="0"/>
          </a:p>
        </p:txBody>
      </p:sp>
    </p:spTree>
    <p:extLst>
      <p:ext uri="{BB962C8B-B14F-4D97-AF65-F5344CB8AC3E}">
        <p14:creationId xmlns:p14="http://schemas.microsoft.com/office/powerpoint/2010/main" val="3735287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740025" y="1154906"/>
            <a:ext cx="14630400" cy="2502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0207625" y="3657600"/>
            <a:ext cx="7162800" cy="6629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847778" y="9410373"/>
            <a:ext cx="258623" cy="248304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6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42.png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6.png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" name="Text 0"/>
          <p:cNvSpPr txBox="1"/>
          <p:nvPr/>
        </p:nvSpPr>
        <p:spPr>
          <a:xfrm>
            <a:off x="4598130" y="4100673"/>
            <a:ext cx="9091740" cy="20856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MUSUMO WE MHINDU DZOKURARAMA</a:t>
            </a:r>
            <a:endParaRPr b="1" dirty="0"/>
          </a:p>
        </p:txBody>
      </p:sp>
      <p:pic>
        <p:nvPicPr>
          <p:cNvPr id="4" name="Image 4" descr="Image 4">
            <a:extLst>
              <a:ext uri="{FF2B5EF4-FFF2-40B4-BE49-F238E27FC236}">
                <a16:creationId xmlns:a16="http://schemas.microsoft.com/office/drawing/2014/main" id="{6FC31B19-D9EB-A2FC-4DE0-425C446B19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BE891501-477C-089B-E815-3582AEBA7177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CHOKUTANGA</a:t>
            </a:r>
            <a:endParaRPr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90B277CF-9F23-16EA-A93B-399EFB409AEB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" name="Text 0"/>
          <p:cNvSpPr txBox="1"/>
          <p:nvPr/>
        </p:nvSpPr>
        <p:spPr>
          <a:xfrm>
            <a:off x="2000250" y="1657350"/>
            <a:ext cx="13382625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KUSAVE NECHOKWADI CHEZVIRI MBERI</a:t>
            </a:r>
            <a:r>
              <a:rPr b="1" dirty="0"/>
              <a:t>…</a:t>
            </a:r>
          </a:p>
        </p:txBody>
      </p:sp>
      <p:sp>
        <p:nvSpPr>
          <p:cNvPr id="37" name="Text 1"/>
          <p:cNvSpPr txBox="1"/>
          <p:nvPr/>
        </p:nvSpPr>
        <p:spPr>
          <a:xfrm>
            <a:off x="2000250" y="4174193"/>
            <a:ext cx="10439400" cy="639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Tinorarama</a:t>
            </a:r>
            <a:r>
              <a:rPr lang="en-GB" dirty="0"/>
              <a:t> mu </a:t>
            </a:r>
            <a:r>
              <a:rPr lang="en-GB" dirty="0" err="1"/>
              <a:t>nyika</a:t>
            </a:r>
            <a:r>
              <a:rPr lang="en-GB" dirty="0"/>
              <a:t> </a:t>
            </a:r>
            <a:r>
              <a:rPr lang="en-GB" dirty="0" err="1"/>
              <a:t>isina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kugadzikana</a:t>
            </a:r>
            <a:r>
              <a:rPr dirty="0"/>
              <a:t>. </a:t>
            </a:r>
          </a:p>
        </p:txBody>
      </p:sp>
      <p:pic>
        <p:nvPicPr>
          <p:cNvPr id="4" name="Image 4" descr="Image 4">
            <a:extLst>
              <a:ext uri="{FF2B5EF4-FFF2-40B4-BE49-F238E27FC236}">
                <a16:creationId xmlns:a16="http://schemas.microsoft.com/office/drawing/2014/main" id="{9DE20A1E-1DB7-001F-A3F4-5CF43FA4E7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A9562B88-C5D7-76B1-9094-133F70BF103C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CHOKUTANGA</a:t>
            </a:r>
            <a:endParaRPr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24F63615-D07C-6E3A-29CB-6A143463E243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" name="Text 0"/>
          <p:cNvSpPr txBox="1"/>
          <p:nvPr/>
        </p:nvSpPr>
        <p:spPr>
          <a:xfrm>
            <a:off x="2000250" y="1657350"/>
            <a:ext cx="11507348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MHINDU DZOKURARAMA</a:t>
            </a:r>
            <a:endParaRPr b="1" dirty="0"/>
          </a:p>
        </p:txBody>
      </p:sp>
      <p:sp>
        <p:nvSpPr>
          <p:cNvPr id="47" name="Text 3"/>
          <p:cNvSpPr txBox="1"/>
          <p:nvPr/>
        </p:nvSpPr>
        <p:spPr>
          <a:xfrm>
            <a:off x="2000250" y="3152775"/>
            <a:ext cx="9132971" cy="2962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b="1" dirty="0" err="1">
                <a:solidFill>
                  <a:srgbClr val="FAD02C"/>
                </a:solidFill>
              </a:rPr>
              <a:t>Mafungiro</a:t>
            </a:r>
            <a:r>
              <a:rPr dirty="0"/>
              <a:t> </a:t>
            </a:r>
            <a:r>
              <a:rPr lang="en-GB" dirty="0" err="1"/>
              <a:t>okugumbatira</a:t>
            </a:r>
            <a:r>
              <a:rPr lang="en-GB" dirty="0"/>
              <a:t> </a:t>
            </a:r>
            <a:endParaRPr dirty="0"/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b="1" dirty="0" err="1">
                <a:solidFill>
                  <a:srgbClr val="FAD02C"/>
                </a:solidFill>
              </a:rPr>
              <a:t>Chinhu</a:t>
            </a:r>
            <a:r>
              <a:rPr lang="en-GB" b="1" dirty="0">
                <a:solidFill>
                  <a:srgbClr val="FAD02C"/>
                </a:solidFill>
              </a:rPr>
              <a:t> </a:t>
            </a:r>
            <a:r>
              <a:rPr dirty="0"/>
              <a:t> </a:t>
            </a:r>
            <a:r>
              <a:rPr lang="en-GB" dirty="0" err="1"/>
              <a:t>chokukumbira</a:t>
            </a:r>
            <a:endParaRPr dirty="0"/>
          </a:p>
          <a:p>
            <a:pPr>
              <a:lnSpc>
                <a:spcPts val="6100"/>
              </a:lnSpc>
              <a:spcBef>
                <a:spcPts val="24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b="1" dirty="0" err="1">
                <a:solidFill>
                  <a:srgbClr val="FAD02C"/>
                </a:solidFill>
              </a:rPr>
              <a:t>Dzidziso</a:t>
            </a:r>
            <a:r>
              <a:rPr dirty="0"/>
              <a:t> </a:t>
            </a:r>
            <a:r>
              <a:rPr lang="en-GB" dirty="0" err="1"/>
              <a:t>yokutenda</a:t>
            </a:r>
            <a:r>
              <a:rPr lang="en-GB" dirty="0"/>
              <a:t> </a:t>
            </a:r>
            <a:r>
              <a:rPr lang="en-GB" dirty="0" err="1"/>
              <a:t>kwairi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62E3E0D5-949C-2B39-C857-CC035153C6D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920EB1EC-9831-D986-7212-8DEA185B1E9C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CHOKUTANGA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69F0857-4164-8CED-69AC-09DDD2E377A7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Text 2"/>
          <p:cNvSpPr txBox="1"/>
          <p:nvPr/>
        </p:nvSpPr>
        <p:spPr>
          <a:xfrm>
            <a:off x="2000250" y="1657350"/>
            <a:ext cx="15900292" cy="7989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 lvl="1"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1. 	</a:t>
            </a:r>
            <a:r>
              <a:rPr lang="en-GB" dirty="0" err="1"/>
              <a:t>Miedzo</a:t>
            </a:r>
            <a:r>
              <a:rPr lang="en-GB" dirty="0"/>
              <a:t> </a:t>
            </a:r>
            <a:r>
              <a:rPr lang="en-GB" dirty="0" err="1"/>
              <a:t>hainzvengeki</a:t>
            </a:r>
            <a:r>
              <a:rPr dirty="0"/>
              <a:t>.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Kuomerwa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munyika</a:t>
            </a:r>
            <a:r>
              <a:rPr lang="en-GB" b="0" dirty="0">
                <a:solidFill>
                  <a:srgbClr val="F5F5F5"/>
                </a:solidFill>
              </a:rPr>
              <a:t> 	</a:t>
            </a:r>
            <a:r>
              <a:rPr lang="en-GB" b="0" dirty="0" err="1">
                <a:solidFill>
                  <a:srgbClr val="F5F5F5"/>
                </a:solidFill>
              </a:rPr>
              <a:t>youtadzi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u="sng" dirty="0">
                <a:solidFill>
                  <a:srgbClr val="FF0000"/>
                </a:solidFill>
              </a:rPr>
              <a:t>hakuna</a:t>
            </a:r>
            <a:r>
              <a:rPr lang="en-GB" b="0" dirty="0">
                <a:solidFill>
                  <a:srgbClr val="FF0000"/>
                </a:solidFill>
              </a:rPr>
              <a:t> </a:t>
            </a:r>
            <a:r>
              <a:rPr lang="en-GB" b="0" u="sng" dirty="0" err="1">
                <a:solidFill>
                  <a:srgbClr val="FF0000"/>
                </a:solidFill>
              </a:rPr>
              <a:t>mubvunzo</a:t>
            </a:r>
            <a:r>
              <a:rPr b="0" dirty="0">
                <a:solidFill>
                  <a:srgbClr val="F5F5F5"/>
                </a:solidFill>
              </a:rPr>
              <a:t>.</a:t>
            </a:r>
            <a:endParaRPr dirty="0">
              <a:solidFill>
                <a:srgbClr val="F5F5F5"/>
              </a:solidFill>
            </a:endParaRP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2. 	</a:t>
            </a:r>
            <a:r>
              <a:rPr lang="en-GB" dirty="0" err="1"/>
              <a:t>Miedzo</a:t>
            </a:r>
            <a:r>
              <a:rPr lang="en-GB" dirty="0"/>
              <a:t> </a:t>
            </a:r>
            <a:r>
              <a:rPr lang="en-GB" dirty="0" err="1"/>
              <a:t>inotiumba</a:t>
            </a:r>
            <a:r>
              <a:rPr lang="en-GB" dirty="0"/>
              <a:t> kana </a:t>
            </a:r>
            <a:r>
              <a:rPr lang="en-GB" dirty="0" err="1"/>
              <a:t>kutiparadza</a:t>
            </a:r>
            <a:r>
              <a:rPr dirty="0"/>
              <a:t>.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Tinogona</a:t>
            </a:r>
            <a:r>
              <a:rPr lang="en-GB" b="0" dirty="0">
                <a:solidFill>
                  <a:srgbClr val="F5F5F5"/>
                </a:solidFill>
              </a:rPr>
              <a:t> 	</a:t>
            </a:r>
            <a:r>
              <a:rPr lang="en-GB" b="0" dirty="0" err="1">
                <a:solidFill>
                  <a:srgbClr val="F5F5F5"/>
                </a:solidFill>
              </a:rPr>
              <a:t>kutarisa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chero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dambudziko</a:t>
            </a:r>
            <a:r>
              <a:rPr lang="en-GB" b="0" dirty="0">
                <a:solidFill>
                  <a:srgbClr val="F5F5F5"/>
                </a:solidFill>
              </a:rPr>
              <a:t> se-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u="sng" dirty="0" err="1">
                <a:solidFill>
                  <a:srgbClr val="FF0000"/>
                </a:solidFill>
              </a:rPr>
              <a:t>tsekwende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>
                <a:solidFill>
                  <a:srgbClr val="F5F5F5"/>
                </a:solidFill>
              </a:rPr>
              <a:t>	</a:t>
            </a:r>
            <a:r>
              <a:rPr lang="en-GB" b="0" dirty="0" err="1">
                <a:solidFill>
                  <a:srgbClr val="F5F5F5"/>
                </a:solidFill>
              </a:rPr>
              <a:t>yatisingagoni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kukunda</a:t>
            </a:r>
            <a:r>
              <a:rPr lang="en-GB" b="0" dirty="0">
                <a:solidFill>
                  <a:srgbClr val="F5F5F5"/>
                </a:solidFill>
              </a:rPr>
              <a:t> kana </a:t>
            </a:r>
            <a:r>
              <a:rPr lang="en-GB" b="0" u="sng" dirty="0" err="1">
                <a:solidFill>
                  <a:srgbClr val="FF0000"/>
                </a:solidFill>
              </a:rPr>
              <a:t>somukana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mukuru</a:t>
            </a:r>
            <a:r>
              <a:rPr lang="en-GB" b="0" dirty="0">
                <a:solidFill>
                  <a:srgbClr val="F5F5F5"/>
                </a:solidFill>
              </a:rPr>
              <a:t>.</a:t>
            </a:r>
            <a:endParaRPr dirty="0">
              <a:solidFill>
                <a:srgbClr val="F5F5F5"/>
              </a:solidFill>
            </a:endParaRPr>
          </a:p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3. 	</a:t>
            </a:r>
            <a:r>
              <a:rPr lang="en-GB" dirty="0" err="1"/>
              <a:t>Vakundikani</a:t>
            </a:r>
            <a:r>
              <a:rPr lang="en-GB" dirty="0"/>
              <a:t> </a:t>
            </a:r>
            <a:r>
              <a:rPr lang="en-GB" dirty="0" err="1"/>
              <a:t>vanoramba</a:t>
            </a:r>
            <a:r>
              <a:rPr lang="en-GB" dirty="0"/>
              <a:t> </a:t>
            </a:r>
            <a:r>
              <a:rPr lang="en-GB" dirty="0" err="1"/>
              <a:t>vakamira</a:t>
            </a:r>
            <a:r>
              <a:rPr lang="en-GB" dirty="0"/>
              <a:t> </a:t>
            </a:r>
            <a:r>
              <a:rPr lang="en-GB" dirty="0" err="1"/>
              <a:t>pakubvunza</a:t>
            </a:r>
            <a:r>
              <a:rPr lang="en-GB" dirty="0"/>
              <a:t> 	</a:t>
            </a:r>
            <a:r>
              <a:rPr lang="en-GB" dirty="0" err="1"/>
              <a:t>kuti</a:t>
            </a:r>
            <a:r>
              <a:rPr lang="en-GB" dirty="0"/>
              <a:t> sei, </a:t>
            </a:r>
            <a:r>
              <a:rPr lang="en-GB" dirty="0" err="1"/>
              <a:t>vachiramba</a:t>
            </a:r>
            <a:r>
              <a:rPr lang="en-GB" dirty="0"/>
              <a:t> </a:t>
            </a:r>
            <a:r>
              <a:rPr lang="en-GB" dirty="0" err="1"/>
              <a:t>vakabatirira</a:t>
            </a:r>
            <a:r>
              <a:rPr lang="en-GB" dirty="0"/>
              <a:t> </a:t>
            </a:r>
            <a:r>
              <a:rPr lang="en-GB" dirty="0" err="1"/>
              <a:t>mukurwadziwa</a:t>
            </a:r>
            <a:r>
              <a:rPr lang="en-GB" dirty="0"/>
              <a:t> 	</a:t>
            </a:r>
            <a:r>
              <a:rPr lang="en-GB" dirty="0" err="1"/>
              <a:t>kwavo</a:t>
            </a:r>
            <a:r>
              <a:rPr dirty="0"/>
              <a:t>.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Havatsuduruki</a:t>
            </a:r>
            <a:r>
              <a:rPr lang="en-GB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pakubvunza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kuti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b="0" dirty="0">
                <a:solidFill>
                  <a:srgbClr val="F5F5F5"/>
                </a:solidFill>
              </a:rPr>
              <a:t>“</a:t>
            </a:r>
            <a:r>
              <a:rPr lang="en-GB" b="0" u="sng" dirty="0">
                <a:solidFill>
                  <a:srgbClr val="FF0000"/>
                </a:solidFill>
              </a:rPr>
              <a:t>Sei </a:t>
            </a:r>
            <a:r>
              <a:rPr lang="en-GB" b="0" u="sng" dirty="0" err="1">
                <a:solidFill>
                  <a:srgbClr val="FF0000"/>
                </a:solidFill>
              </a:rPr>
              <a:t>ini</a:t>
            </a:r>
            <a:r>
              <a:rPr lang="en-GB" b="0" u="sng" dirty="0">
                <a:solidFill>
                  <a:srgbClr val="FF0000"/>
                </a:solidFill>
              </a:rPr>
              <a:t>, </a:t>
            </a:r>
            <a:r>
              <a:rPr lang="en-GB" b="0" dirty="0">
                <a:solidFill>
                  <a:srgbClr val="FF0000"/>
                </a:solidFill>
              </a:rPr>
              <a:t>	</a:t>
            </a:r>
            <a:r>
              <a:rPr lang="en-GB" b="0" u="sng" dirty="0" err="1">
                <a:solidFill>
                  <a:srgbClr val="FF0000"/>
                </a:solidFill>
              </a:rPr>
              <a:t>Ishe</a:t>
            </a:r>
            <a:r>
              <a:rPr lang="en-GB" b="0" u="sng" dirty="0">
                <a:solidFill>
                  <a:srgbClr val="FF0000"/>
                </a:solidFill>
              </a:rPr>
              <a:t>?</a:t>
            </a:r>
            <a:r>
              <a:rPr lang="en-GB" b="0" dirty="0">
                <a:solidFill>
                  <a:schemeClr val="bg1"/>
                </a:solidFill>
              </a:rPr>
              <a:t>”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uye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kuti</a:t>
            </a:r>
            <a:r>
              <a:rPr lang="en-GB" b="0" dirty="0">
                <a:solidFill>
                  <a:srgbClr val="F5F5F5"/>
                </a:solidFill>
              </a:rPr>
              <a:t>  </a:t>
            </a:r>
            <a:r>
              <a:rPr lang="en-GB" b="0" dirty="0">
                <a:solidFill>
                  <a:schemeClr val="bg1"/>
                </a:solidFill>
              </a:rPr>
              <a:t>“</a:t>
            </a:r>
            <a:r>
              <a:rPr lang="en-GB" b="0" u="sng" dirty="0">
                <a:solidFill>
                  <a:srgbClr val="FF0000"/>
                </a:solidFill>
              </a:rPr>
              <a:t>sei –</a:t>
            </a:r>
            <a:r>
              <a:rPr lang="en-GB" b="0" dirty="0">
                <a:solidFill>
                  <a:srgbClr val="FF0000"/>
                </a:solidFill>
              </a:rPr>
              <a:t> </a:t>
            </a:r>
            <a:r>
              <a:rPr lang="en-GB" b="0" u="sng" dirty="0" err="1">
                <a:solidFill>
                  <a:srgbClr val="FF0000"/>
                </a:solidFill>
              </a:rPr>
              <a:t>iko</a:t>
            </a:r>
            <a:r>
              <a:rPr lang="en-GB" u="sng" dirty="0">
                <a:solidFill>
                  <a:srgbClr val="FF0000"/>
                </a:solidFill>
              </a:rPr>
              <a:t>	</a:t>
            </a:r>
            <a:r>
              <a:rPr lang="en-GB" b="0" u="sng" dirty="0" err="1">
                <a:solidFill>
                  <a:srgbClr val="FF0000"/>
                </a:solidFill>
              </a:rPr>
              <a:t>zvino</a:t>
            </a:r>
            <a:r>
              <a:rPr lang="en-GB" b="0" u="sng" dirty="0">
                <a:solidFill>
                  <a:srgbClr val="FF0000"/>
                </a:solidFill>
              </a:rPr>
              <a:t>?</a:t>
            </a:r>
            <a:r>
              <a:rPr lang="en-GB" b="0" dirty="0">
                <a:solidFill>
                  <a:schemeClr val="bg1"/>
                </a:solidFill>
              </a:rPr>
              <a:t>”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endParaRPr b="0" dirty="0">
              <a:solidFill>
                <a:srgbClr val="F5F5F5"/>
              </a:solidFill>
            </a:endParaRP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FB0537C6-D947-BD1F-12E9-983ED7D927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D93AE917-CDD1-8384-E8CC-C2A1C178A832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CHOKUTANGA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BF90197D-7138-E693-ADB9-85AB40FEF047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Text 1"/>
          <p:cNvSpPr txBox="1"/>
          <p:nvPr/>
        </p:nvSpPr>
        <p:spPr>
          <a:xfrm>
            <a:off x="2000250" y="3324225"/>
            <a:ext cx="13810643" cy="52494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 Jesu, </a:t>
            </a:r>
            <a:r>
              <a:rPr lang="en-GB" dirty="0" err="1"/>
              <a:t>ndoita</a:t>
            </a:r>
            <a:r>
              <a:rPr lang="en-GB" dirty="0"/>
              <a:t> </a:t>
            </a:r>
            <a:r>
              <a:rPr lang="en-GB" dirty="0" err="1"/>
              <a:t>seiko</a:t>
            </a:r>
            <a:r>
              <a:rPr lang="en-GB" dirty="0"/>
              <a:t> </a:t>
            </a:r>
            <a:r>
              <a:rPr lang="en-GB" dirty="0" err="1"/>
              <a:t>ini</a:t>
            </a:r>
            <a:r>
              <a:rPr lang="en-GB" dirty="0"/>
              <a:t>? 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 </a:t>
            </a:r>
            <a:r>
              <a:rPr lang="en-GB" dirty="0" err="1"/>
              <a:t>Ndogadzirisa</a:t>
            </a:r>
            <a:r>
              <a:rPr lang="en-GB" dirty="0"/>
              <a:t> sei </a:t>
            </a:r>
            <a:r>
              <a:rPr lang="en-GB" dirty="0" err="1"/>
              <a:t>chimiro</a:t>
            </a:r>
            <a:r>
              <a:rPr lang="en-GB" dirty="0"/>
              <a:t> </a:t>
            </a:r>
            <a:r>
              <a:rPr lang="en-GB" dirty="0" err="1"/>
              <a:t>chandinacho</a:t>
            </a:r>
            <a:r>
              <a:rPr lang="en-GB" dirty="0"/>
              <a:t> </a:t>
            </a:r>
            <a:r>
              <a:rPr lang="en-GB" dirty="0" err="1"/>
              <a:t>nemhuri</a:t>
            </a:r>
            <a:r>
              <a:rPr lang="en-GB" dirty="0"/>
              <a:t> </a:t>
            </a:r>
            <a:r>
              <a:rPr lang="en-GB" dirty="0" err="1"/>
              <a:t>yangu</a:t>
            </a:r>
            <a:r>
              <a:rPr dirty="0"/>
              <a:t>? 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 Muri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kudii</a:t>
            </a:r>
            <a:r>
              <a:rPr lang="en-GB" dirty="0"/>
              <a:t> </a:t>
            </a:r>
            <a:r>
              <a:rPr lang="en-GB" dirty="0" err="1"/>
              <a:t>nezvohutano</a:t>
            </a:r>
            <a:r>
              <a:rPr lang="en-GB" dirty="0"/>
              <a:t> </a:t>
            </a:r>
            <a:r>
              <a:rPr lang="en-GB" dirty="0" err="1"/>
              <a:t>hwangu</a:t>
            </a:r>
            <a:r>
              <a:rPr dirty="0"/>
              <a:t>? 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 Ko kana </a:t>
            </a:r>
            <a:r>
              <a:rPr lang="en-GB" dirty="0" err="1"/>
              <a:t>ndikarasikirwa</a:t>
            </a:r>
            <a:r>
              <a:rPr lang="en-GB" dirty="0"/>
              <a:t> </a:t>
            </a:r>
            <a:r>
              <a:rPr lang="en-GB" dirty="0" err="1"/>
              <a:t>nebhizimusi</a:t>
            </a:r>
            <a:r>
              <a:rPr lang="en-GB" dirty="0"/>
              <a:t> </a:t>
            </a:r>
            <a:r>
              <a:rPr lang="en-GB" dirty="0" err="1"/>
              <a:t>rangu</a:t>
            </a:r>
            <a:r>
              <a:rPr dirty="0"/>
              <a:t>? </a:t>
            </a:r>
          </a:p>
          <a:p>
            <a:pPr marL="228600" indent="-228600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 </a:t>
            </a:r>
            <a:r>
              <a:rPr lang="en-GB" dirty="0" err="1"/>
              <a:t>Ramangwana</a:t>
            </a:r>
            <a:r>
              <a:rPr lang="en-GB" dirty="0"/>
              <a:t> </a:t>
            </a:r>
            <a:r>
              <a:rPr lang="en-GB" dirty="0" err="1"/>
              <a:t>rangu</a:t>
            </a:r>
            <a:r>
              <a:rPr lang="en-GB" dirty="0"/>
              <a:t> </a:t>
            </a:r>
            <a:r>
              <a:rPr lang="en-GB" dirty="0" err="1"/>
              <a:t>rineiko</a:t>
            </a:r>
            <a:r>
              <a:rPr dirty="0"/>
              <a:t>? </a:t>
            </a:r>
          </a:p>
          <a:p>
            <a:pPr marL="244928" indent="-244928">
              <a:lnSpc>
                <a:spcPct val="120000"/>
              </a:lnSpc>
              <a:spcBef>
                <a:spcPts val="1000"/>
              </a:spcBef>
              <a:buSzPct val="100000"/>
              <a:buFont typeface="Arial"/>
              <a:buChar char="•"/>
              <a:defRPr sz="4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 </a:t>
            </a:r>
            <a:r>
              <a:rPr lang="en-GB" dirty="0" err="1"/>
              <a:t>Ndoendepiko</a:t>
            </a:r>
            <a:r>
              <a:rPr lang="en-GB" dirty="0"/>
              <a:t> </a:t>
            </a:r>
            <a:r>
              <a:rPr lang="en-GB" dirty="0" err="1"/>
              <a:t>ndichibva</a:t>
            </a:r>
            <a:r>
              <a:rPr lang="en-GB" dirty="0"/>
              <a:t> </a:t>
            </a:r>
            <a:r>
              <a:rPr lang="en-GB" dirty="0" err="1"/>
              <a:t>pano</a:t>
            </a:r>
            <a:r>
              <a:rPr dirty="0"/>
              <a:t>?</a:t>
            </a: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D131B6B7-3435-0B04-BF99-976EBFB0C622}"/>
              </a:ext>
            </a:extLst>
          </p:cNvPr>
          <p:cNvSpPr txBox="1"/>
          <p:nvPr/>
        </p:nvSpPr>
        <p:spPr>
          <a:xfrm>
            <a:off x="2000249" y="1645744"/>
            <a:ext cx="15287625" cy="10669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sz="6800" b="1" dirty="0"/>
              <a:t>MIBVUNZO YEKEREKE YOKUTANGA</a:t>
            </a:r>
            <a:r>
              <a:rPr lang="en-US" sz="6800" b="1" dirty="0"/>
              <a:t> …</a:t>
            </a:r>
            <a:endParaRPr sz="6800" b="1" dirty="0"/>
          </a:p>
        </p:txBody>
      </p:sp>
      <p:pic>
        <p:nvPicPr>
          <p:cNvPr id="5" name="Image 4" descr="Image 4">
            <a:extLst>
              <a:ext uri="{FF2B5EF4-FFF2-40B4-BE49-F238E27FC236}">
                <a16:creationId xmlns:a16="http://schemas.microsoft.com/office/drawing/2014/main" id="{1929BC3E-56C9-7662-7375-5A98823079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270D95B8-E568-9C1B-B0DC-B78283E04913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CHOKUTANGA</a:t>
            </a:r>
            <a:endParaRPr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EA2B5F58-804C-FBDF-EA9B-791F000E74E8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0"/>
          <p:cNvSpPr txBox="1"/>
          <p:nvPr/>
        </p:nvSpPr>
        <p:spPr>
          <a:xfrm>
            <a:off x="2000249" y="1657350"/>
            <a:ext cx="5395161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MUBVUNZO</a:t>
            </a:r>
            <a:endParaRPr b="1" dirty="0"/>
          </a:p>
        </p:txBody>
      </p:sp>
      <p:sp>
        <p:nvSpPr>
          <p:cNvPr id="64" name="Text 1"/>
          <p:cNvSpPr txBox="1"/>
          <p:nvPr/>
        </p:nvSpPr>
        <p:spPr>
          <a:xfrm>
            <a:off x="2000250" y="3324225"/>
            <a:ext cx="13810643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Ndoupi</a:t>
            </a:r>
            <a:r>
              <a:rPr lang="en-GB" dirty="0"/>
              <a:t> </a:t>
            </a:r>
            <a:r>
              <a:rPr lang="en-GB" dirty="0" err="1"/>
              <a:t>muedzo</a:t>
            </a:r>
            <a:r>
              <a:rPr lang="en-GB" dirty="0"/>
              <a:t> </a:t>
            </a:r>
            <a:r>
              <a:rPr lang="en-GB" dirty="0" err="1"/>
              <a:t>waungadaro</a:t>
            </a:r>
            <a:r>
              <a:rPr lang="en-GB" dirty="0"/>
              <a:t> </a:t>
            </a:r>
            <a:r>
              <a:rPr lang="en-GB" dirty="0" err="1"/>
              <a:t>wakatarisana</a:t>
            </a:r>
            <a:r>
              <a:rPr lang="en-GB" dirty="0"/>
              <a:t> </a:t>
            </a:r>
            <a:r>
              <a:rPr lang="en-GB" dirty="0" err="1"/>
              <a:t>nawo</a:t>
            </a:r>
            <a:r>
              <a:rPr lang="en-GB" dirty="0"/>
              <a:t> </a:t>
            </a:r>
            <a:r>
              <a:rPr lang="en-GB" dirty="0" err="1"/>
              <a:t>muupenyu</a:t>
            </a:r>
            <a:r>
              <a:rPr lang="en-GB" dirty="0"/>
              <a:t> </a:t>
            </a:r>
            <a:r>
              <a:rPr lang="en-GB" dirty="0" err="1"/>
              <a:t>hwako</a:t>
            </a:r>
            <a:r>
              <a:rPr lang="en-GB" dirty="0"/>
              <a:t> </a:t>
            </a:r>
            <a:r>
              <a:rPr lang="en-GB" dirty="0" err="1"/>
              <a:t>pari</a:t>
            </a:r>
            <a:r>
              <a:rPr lang="en-GB" dirty="0"/>
              <a:t> </a:t>
            </a:r>
            <a:r>
              <a:rPr lang="en-GB" dirty="0" err="1"/>
              <a:t>zvino</a:t>
            </a:r>
            <a:r>
              <a:rPr lang="en-GB" dirty="0"/>
              <a:t>?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EBC8A4BF-3788-712A-D8BE-29D4D4394A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CB92EA7C-4389-86BF-11C1-29BA024470ED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CHOKUTANGA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D43FCC6-EAE9-EF82-1931-1ACCEE16185A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763" y="14126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0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1" name="Image 4" descr="Imag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ext 0"/>
          <p:cNvSpPr txBox="1"/>
          <p:nvPr/>
        </p:nvSpPr>
        <p:spPr>
          <a:xfrm>
            <a:off x="4848225" y="4114800"/>
            <a:ext cx="8582025" cy="20856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MAFUNGIRO OKUMBUNDIKIRA</a:t>
            </a:r>
            <a:endParaRPr b="1" dirty="0"/>
          </a:p>
        </p:txBody>
      </p:sp>
      <p:sp>
        <p:nvSpPr>
          <p:cNvPr id="84" name="Text 2"/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E2269B0D-684C-A380-8BC0-F49345437B53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ext 2"/>
          <p:cNvSpPr txBox="1"/>
          <p:nvPr/>
        </p:nvSpPr>
        <p:spPr>
          <a:xfrm>
            <a:off x="2000250" y="1657350"/>
            <a:ext cx="15087600" cy="32316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KE" dirty="0"/>
              <a:t>“</a:t>
            </a:r>
            <a:r>
              <a:rPr lang="en-GB" dirty="0"/>
              <a:t>Hama </a:t>
            </a:r>
            <a:r>
              <a:rPr lang="en-GB" dirty="0" err="1"/>
              <a:t>dzangu</a:t>
            </a:r>
            <a:r>
              <a:rPr lang="en-GB" dirty="0"/>
              <a:t>, muti </a:t>
            </a:r>
            <a:r>
              <a:rPr lang="en-GB" dirty="0" err="1"/>
              <a:t>mufaro</a:t>
            </a:r>
            <a:r>
              <a:rPr lang="en-GB" dirty="0"/>
              <a:t> </a:t>
            </a:r>
            <a:r>
              <a:rPr lang="en-GB" dirty="0" err="1"/>
              <a:t>chaiwo</a:t>
            </a:r>
            <a:r>
              <a:rPr lang="en-GB" dirty="0"/>
              <a:t>, pose </a:t>
            </a:r>
            <a:r>
              <a:rPr lang="en-GB" dirty="0" err="1"/>
              <a:t>pamunosangana</a:t>
            </a:r>
            <a:r>
              <a:rPr lang="en-GB" dirty="0"/>
              <a:t> </a:t>
            </a:r>
            <a:r>
              <a:rPr lang="en-GB" dirty="0" err="1"/>
              <a:t>nemiedzo</a:t>
            </a:r>
            <a:r>
              <a:rPr lang="en-GB" dirty="0"/>
              <a:t> </a:t>
            </a:r>
            <a:r>
              <a:rPr lang="en-GB" dirty="0" err="1"/>
              <a:t>mizhinji</a:t>
            </a:r>
            <a:r>
              <a:rPr lang="en-GB" dirty="0"/>
              <a:t> </a:t>
            </a:r>
            <a:r>
              <a:rPr lang="en-GB" dirty="0" err="1"/>
              <a:t>zhinji</a:t>
            </a:r>
            <a:r>
              <a:rPr lang="en-GB" dirty="0"/>
              <a:t>, </a:t>
            </a:r>
            <a:r>
              <a:rPr lang="en-GB" dirty="0" err="1"/>
              <a:t>nokuti</a:t>
            </a:r>
            <a:r>
              <a:rPr lang="en-GB" dirty="0"/>
              <a:t> </a:t>
            </a:r>
            <a:r>
              <a:rPr lang="en-GB" dirty="0" err="1"/>
              <a:t>munoziva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kuedzwa</a:t>
            </a:r>
            <a:r>
              <a:rPr lang="en-GB" dirty="0"/>
              <a:t> </a:t>
            </a:r>
            <a:r>
              <a:rPr lang="en-GB" dirty="0" err="1"/>
              <a:t>kwokutenda</a:t>
            </a:r>
            <a:r>
              <a:rPr lang="en-GB" dirty="0"/>
              <a:t> </a:t>
            </a:r>
            <a:r>
              <a:rPr lang="en-GB" dirty="0" err="1"/>
              <a:t>kwenyu</a:t>
            </a:r>
            <a:r>
              <a:rPr lang="en-GB" dirty="0"/>
              <a:t> </a:t>
            </a:r>
            <a:r>
              <a:rPr lang="en-GB" dirty="0" err="1"/>
              <a:t>kunobereka</a:t>
            </a:r>
            <a:r>
              <a:rPr lang="en-GB" dirty="0"/>
              <a:t> </a:t>
            </a:r>
            <a:r>
              <a:rPr lang="en-GB" dirty="0" err="1"/>
              <a:t>kutsungirira</a:t>
            </a:r>
            <a:r>
              <a:rPr lang="en-GB" dirty="0"/>
              <a:t>.  </a:t>
            </a:r>
            <a:r>
              <a:rPr lang="en-GB" dirty="0" err="1"/>
              <a:t>Kutsungirira</a:t>
            </a:r>
            <a:r>
              <a:rPr lang="en-GB" dirty="0"/>
              <a:t> </a:t>
            </a:r>
            <a:r>
              <a:rPr lang="en-GB" dirty="0" err="1"/>
              <a:t>ngakupedze</a:t>
            </a:r>
            <a:r>
              <a:rPr lang="en-GB" dirty="0"/>
              <a:t> </a:t>
            </a:r>
            <a:r>
              <a:rPr lang="en-GB" dirty="0" err="1"/>
              <a:t>basa</a:t>
            </a:r>
            <a:r>
              <a:rPr lang="en-GB" dirty="0"/>
              <a:t> </a:t>
            </a:r>
            <a:r>
              <a:rPr lang="en-GB" dirty="0" err="1"/>
              <a:t>rako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muve</a:t>
            </a:r>
            <a:r>
              <a:rPr lang="en-GB" dirty="0"/>
              <a:t> </a:t>
            </a:r>
            <a:r>
              <a:rPr lang="en-GB" dirty="0" err="1"/>
              <a:t>vakuru</a:t>
            </a:r>
            <a:r>
              <a:rPr lang="en-GB" dirty="0"/>
              <a:t>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vakakwana</a:t>
            </a:r>
            <a:r>
              <a:rPr lang="en-GB" dirty="0"/>
              <a:t>, </a:t>
            </a:r>
            <a:r>
              <a:rPr lang="en-GB" dirty="0" err="1"/>
              <a:t>musingashayiwi</a:t>
            </a:r>
            <a:r>
              <a:rPr lang="en-GB" dirty="0"/>
              <a:t> </a:t>
            </a:r>
            <a:r>
              <a:rPr lang="en-GB" dirty="0" err="1"/>
              <a:t>chinhu</a:t>
            </a:r>
            <a:r>
              <a:rPr lang="en-KE" dirty="0"/>
              <a:t>.”</a:t>
            </a:r>
            <a:endParaRPr dirty="0"/>
          </a:p>
        </p:txBody>
      </p:sp>
      <p:sp>
        <p:nvSpPr>
          <p:cNvPr id="94" name="Text 3"/>
          <p:cNvSpPr txBox="1"/>
          <p:nvPr/>
        </p:nvSpPr>
        <p:spPr>
          <a:xfrm>
            <a:off x="2000250" y="51720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Jakobho</a:t>
            </a:r>
            <a:r>
              <a:rPr lang="en-GB" dirty="0"/>
              <a:t> 1:2-4)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DD68711B-3E43-75E7-BE30-613F39DC4D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0F7B049B-9F30-1580-B4FA-6930FC053B5D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6495940-8511-FAAF-AFBC-9997BDA87B35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Text 2"/>
          <p:cNvSpPr txBox="1"/>
          <p:nvPr/>
        </p:nvSpPr>
        <p:spPr>
          <a:xfrm>
            <a:off x="2000250" y="1657350"/>
            <a:ext cx="15506700" cy="64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 err="1"/>
              <a:t>Regai</a:t>
            </a:r>
            <a:r>
              <a:rPr lang="en-GB" dirty="0"/>
              <a:t> </a:t>
            </a:r>
            <a:r>
              <a:rPr lang="en-GB" dirty="0" err="1"/>
              <a:t>kutsungirira</a:t>
            </a:r>
            <a:r>
              <a:rPr lang="en-GB" dirty="0"/>
              <a:t> </a:t>
            </a:r>
            <a:r>
              <a:rPr lang="en-GB" dirty="0" err="1"/>
              <a:t>kupedze</a:t>
            </a:r>
            <a:r>
              <a:rPr lang="en-GB" dirty="0"/>
              <a:t> </a:t>
            </a:r>
            <a:r>
              <a:rPr lang="en-GB" dirty="0" err="1"/>
              <a:t>basa</a:t>
            </a:r>
            <a:r>
              <a:rPr lang="en-GB" dirty="0"/>
              <a:t> </a:t>
            </a:r>
            <a:r>
              <a:rPr lang="en-GB" dirty="0" err="1"/>
              <a:t>rako</a:t>
            </a:r>
            <a:r>
              <a:rPr dirty="0"/>
              <a:t>.”</a:t>
            </a:r>
          </a:p>
        </p:txBody>
      </p:sp>
      <p:sp>
        <p:nvSpPr>
          <p:cNvPr id="104" name="Text 3"/>
          <p:cNvSpPr txBox="1"/>
          <p:nvPr/>
        </p:nvSpPr>
        <p:spPr>
          <a:xfrm>
            <a:off x="2000250" y="2543175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GB" dirty="0" err="1"/>
              <a:t>Jakobho</a:t>
            </a:r>
            <a:r>
              <a:rPr lang="en-GB" dirty="0"/>
              <a:t> 1:4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9A048DC8-519B-B321-5600-2C7BFC84F9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D595C169-573B-A7F1-E1F2-84E13CD086AD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7BD8CF9-D2FE-7305-6FE5-5D69EF66182E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Text 0"/>
          <p:cNvSpPr txBox="1"/>
          <p:nvPr/>
        </p:nvSpPr>
        <p:spPr>
          <a:xfrm>
            <a:off x="2000250" y="1657350"/>
            <a:ext cx="13529052" cy="1879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MIBVUNZO MITATU INOKOSHA YOKUTI “CHII”</a:t>
            </a:r>
            <a:r>
              <a:rPr b="1" dirty="0"/>
              <a:t>…</a:t>
            </a:r>
          </a:p>
        </p:txBody>
      </p:sp>
      <p:sp>
        <p:nvSpPr>
          <p:cNvPr id="114" name="Text 3"/>
          <p:cNvSpPr txBox="1"/>
          <p:nvPr/>
        </p:nvSpPr>
        <p:spPr>
          <a:xfrm>
            <a:off x="2000250" y="4314825"/>
            <a:ext cx="1454986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Mubvunzo</a:t>
            </a:r>
            <a:r>
              <a:rPr lang="en-GB" dirty="0"/>
              <a:t> </a:t>
            </a:r>
            <a:r>
              <a:rPr lang="en-GB" dirty="0" err="1"/>
              <a:t>wokutanga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Chii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chandingagona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kugadzirisa</a:t>
            </a:r>
            <a:r>
              <a:rPr lang="en-GB" b="0" dirty="0">
                <a:solidFill>
                  <a:srgbClr val="F5F5F5"/>
                </a:solidFill>
              </a:rPr>
              <a:t> kana </a:t>
            </a:r>
            <a:r>
              <a:rPr lang="en-GB" b="0" dirty="0" err="1">
                <a:solidFill>
                  <a:srgbClr val="F5F5F5"/>
                </a:solidFill>
              </a:rPr>
              <a:t>nyika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yangu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yoparara</a:t>
            </a:r>
            <a:r>
              <a:rPr lang="en-GB" b="0" dirty="0">
                <a:solidFill>
                  <a:srgbClr val="F5F5F5"/>
                </a:solidFill>
              </a:rPr>
              <a:t>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15" name="Text 4"/>
          <p:cNvSpPr txBox="1"/>
          <p:nvPr/>
        </p:nvSpPr>
        <p:spPr>
          <a:xfrm>
            <a:off x="2000250" y="6656918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Mhinduro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u="sng" dirty="0" err="1">
                <a:solidFill>
                  <a:srgbClr val="FF0000"/>
                </a:solidFill>
              </a:rPr>
              <a:t>Maitiro</a:t>
            </a:r>
            <a:r>
              <a:rPr lang="en-GB" b="0" u="sng" dirty="0">
                <a:solidFill>
                  <a:srgbClr val="FF0000"/>
                </a:solidFill>
              </a:rPr>
              <a:t> </a:t>
            </a:r>
            <a:endParaRPr b="0" u="sng" dirty="0">
              <a:solidFill>
                <a:srgbClr val="FF0000"/>
              </a:solidFill>
            </a:endParaRPr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D774F70B-9086-9E32-2C11-BB7AFA0CF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2">
            <a:extLst>
              <a:ext uri="{FF2B5EF4-FFF2-40B4-BE49-F238E27FC236}">
                <a16:creationId xmlns:a16="http://schemas.microsoft.com/office/drawing/2014/main" id="{105B95D9-9923-4BD1-E1E6-909210609404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0DA739A-5DCF-7CC6-EDB5-67177C5D5F93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8575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1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Text 0"/>
          <p:cNvSpPr txBox="1"/>
          <p:nvPr/>
        </p:nvSpPr>
        <p:spPr>
          <a:xfrm>
            <a:off x="2000250" y="1657350"/>
            <a:ext cx="12444814" cy="1879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MIBVUNZO MITATU INOKOSHA YOKUTI “CHII”…</a:t>
            </a:r>
          </a:p>
        </p:txBody>
      </p:sp>
      <p:sp>
        <p:nvSpPr>
          <p:cNvPr id="125" name="Text 3"/>
          <p:cNvSpPr txBox="1"/>
          <p:nvPr/>
        </p:nvSpPr>
        <p:spPr>
          <a:xfrm>
            <a:off x="2000250" y="4314825"/>
            <a:ext cx="140779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Mubvunzo</a:t>
            </a:r>
            <a:r>
              <a:rPr lang="en-GB" dirty="0"/>
              <a:t> </a:t>
            </a:r>
            <a:r>
              <a:rPr lang="en-GB" dirty="0" err="1"/>
              <a:t>wechipiri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Chii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chandinofanira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kuita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kuti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ndibudirire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nhasi</a:t>
            </a:r>
            <a:r>
              <a:rPr lang="en-GB" b="0" dirty="0">
                <a:solidFill>
                  <a:srgbClr val="F5F5F5"/>
                </a:solidFill>
              </a:rPr>
              <a:t>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26" name="Text 4"/>
          <p:cNvSpPr txBox="1"/>
          <p:nvPr/>
        </p:nvSpPr>
        <p:spPr>
          <a:xfrm>
            <a:off x="2000250" y="6656918"/>
            <a:ext cx="1537335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Mhinduro</a:t>
            </a:r>
            <a:r>
              <a:rPr lang="en-GB" dirty="0"/>
              <a:t>: </a:t>
            </a:r>
            <a:r>
              <a:rPr lang="en-GB" b="0" u="sng" dirty="0" err="1">
                <a:solidFill>
                  <a:srgbClr val="FF0000"/>
                </a:solidFill>
              </a:rPr>
              <a:t>Tsungirira</a:t>
            </a:r>
            <a:endParaRPr b="0" u="sng" dirty="0">
              <a:solidFill>
                <a:srgbClr val="FF0000"/>
              </a:solidFill>
            </a:endParaRP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8EDA134E-7E7F-AA6F-6936-6A82CB9AF0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8A40833D-2E3D-8EA4-DE1E-3D3F83FDF104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EC903CB-F326-0F50-1548-335CBFFA4C31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641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Text 3"/>
          <p:cNvSpPr txBox="1"/>
          <p:nvPr/>
        </p:nvSpPr>
        <p:spPr>
          <a:xfrm>
            <a:off x="2000250" y="4314825"/>
            <a:ext cx="153733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Mubvunzo</a:t>
            </a:r>
            <a:r>
              <a:rPr lang="en-GB" dirty="0"/>
              <a:t> </a:t>
            </a:r>
            <a:r>
              <a:rPr lang="en-GB" dirty="0" err="1"/>
              <a:t>wechitatu</a:t>
            </a:r>
            <a:r>
              <a:rPr dirty="0"/>
              <a:t>: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Ndine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tariro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yei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yeramangwana</a:t>
            </a:r>
            <a:r>
              <a:rPr lang="en-GB" b="0" dirty="0">
                <a:solidFill>
                  <a:srgbClr val="F5F5F5"/>
                </a:solidFill>
              </a:rPr>
              <a:t>?</a:t>
            </a:r>
            <a:endParaRPr b="0" dirty="0">
              <a:solidFill>
                <a:srgbClr val="F5F5F5"/>
              </a:solidFill>
            </a:endParaRPr>
          </a:p>
        </p:txBody>
      </p:sp>
      <p:sp>
        <p:nvSpPr>
          <p:cNvPr id="137" name="Text 4"/>
          <p:cNvSpPr txBox="1"/>
          <p:nvPr/>
        </p:nvSpPr>
        <p:spPr>
          <a:xfrm>
            <a:off x="2000250" y="6431094"/>
            <a:ext cx="15373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3700"/>
              </a:spcBef>
              <a:defRPr sz="5100" b="1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Mhinduro</a:t>
            </a:r>
            <a:r>
              <a:rPr lang="en-GB" dirty="0"/>
              <a:t>: </a:t>
            </a:r>
            <a:r>
              <a:rPr lang="en-GB" b="0" u="sng" dirty="0">
                <a:solidFill>
                  <a:srgbClr val="FF0000"/>
                </a:solidFill>
              </a:rPr>
              <a:t>Tenda / </a:t>
            </a:r>
            <a:r>
              <a:rPr lang="en-GB" b="0" u="sng" dirty="0" err="1">
                <a:solidFill>
                  <a:srgbClr val="FF0000"/>
                </a:solidFill>
              </a:rPr>
              <a:t>Bvuma</a:t>
            </a:r>
            <a:r>
              <a:rPr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kuti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Mwari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vachatora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zvakaipisisa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zvatinosangana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nazvo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nhasi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Vozvishandisa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kubudisa</a:t>
            </a:r>
            <a:r>
              <a:rPr lang="en-GB" b="0" dirty="0">
                <a:solidFill>
                  <a:srgbClr val="F5F5F5"/>
                </a:solidFill>
              </a:rPr>
              <a:t> </a:t>
            </a:r>
            <a:r>
              <a:rPr lang="en-GB" b="0" dirty="0" err="1">
                <a:solidFill>
                  <a:srgbClr val="F5F5F5"/>
                </a:solidFill>
              </a:rPr>
              <a:t>zvakanaka</a:t>
            </a:r>
            <a:r>
              <a:rPr b="0" dirty="0">
                <a:solidFill>
                  <a:srgbClr val="F5F5F5"/>
                </a:solidFill>
              </a:rPr>
              <a:t>.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EF6C8863-2122-4AD7-9BFD-EE31EB1D0E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491F5A53-6078-BB29-A0CB-3756D5C1998A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768E31F-1253-7099-1F5D-27A375750A03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409C2BD6-E682-CF54-3424-6C886B671FD9}"/>
              </a:ext>
            </a:extLst>
          </p:cNvPr>
          <p:cNvSpPr txBox="1"/>
          <p:nvPr/>
        </p:nvSpPr>
        <p:spPr>
          <a:xfrm>
            <a:off x="2000250" y="1657350"/>
            <a:ext cx="12444814" cy="1879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MIBVUNZO MITATU INOKOSHA YOKUTI “CHII”…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 2"/>
          <p:cNvSpPr txBox="1"/>
          <p:nvPr/>
        </p:nvSpPr>
        <p:spPr>
          <a:xfrm>
            <a:off x="2000250" y="1657350"/>
            <a:ext cx="14365960" cy="1947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/>
              <a:t>“</a:t>
            </a:r>
            <a:r>
              <a:rPr lang="en-GB" dirty="0" err="1"/>
              <a:t>Jakobho</a:t>
            </a:r>
            <a:r>
              <a:rPr lang="en-GB" dirty="0"/>
              <a:t> </a:t>
            </a:r>
            <a:r>
              <a:rPr lang="en-GB" dirty="0" err="1"/>
              <a:t>unotiraira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tirege</a:t>
            </a:r>
            <a:r>
              <a:rPr lang="en-GB" dirty="0"/>
              <a:t> </a:t>
            </a:r>
            <a:r>
              <a:rPr lang="en-GB" dirty="0" err="1"/>
              <a:t>kutsungirira</a:t>
            </a:r>
            <a:r>
              <a:rPr lang="en-GB" dirty="0"/>
              <a:t> </a:t>
            </a:r>
            <a:r>
              <a:rPr lang="en-GB" dirty="0" err="1"/>
              <a:t>kupedze</a:t>
            </a:r>
            <a:r>
              <a:rPr lang="en-GB" dirty="0"/>
              <a:t> </a:t>
            </a:r>
            <a:r>
              <a:rPr lang="en-GB" dirty="0" err="1"/>
              <a:t>basa</a:t>
            </a:r>
            <a:r>
              <a:rPr lang="en-GB" dirty="0"/>
              <a:t> </a:t>
            </a:r>
            <a:r>
              <a:rPr lang="en-GB" dirty="0" err="1"/>
              <a:t>rako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“</a:t>
            </a:r>
            <a:r>
              <a:rPr lang="en-GB" dirty="0" err="1"/>
              <a:t>tikure</a:t>
            </a:r>
            <a:r>
              <a:rPr lang="en-GB" dirty="0"/>
              <a:t>, </a:t>
            </a:r>
            <a:r>
              <a:rPr lang="en-GB" dirty="0" err="1"/>
              <a:t>tive</a:t>
            </a:r>
            <a:r>
              <a:rPr lang="en-GB" dirty="0"/>
              <a:t> </a:t>
            </a:r>
            <a:r>
              <a:rPr lang="en-GB" dirty="0" err="1"/>
              <a:t>vakakwana</a:t>
            </a:r>
            <a:r>
              <a:rPr lang="en-GB" dirty="0"/>
              <a:t> (Vara </a:t>
            </a:r>
            <a:r>
              <a:rPr lang="en-GB" dirty="0" err="1"/>
              <a:t>rechiGiriki</a:t>
            </a:r>
            <a:r>
              <a:rPr lang="en-GB" dirty="0"/>
              <a:t> </a:t>
            </a:r>
            <a:r>
              <a:rPr lang="en-GB" dirty="0" err="1"/>
              <a:t>telios</a:t>
            </a:r>
            <a:r>
              <a:rPr lang="en-GB" dirty="0"/>
              <a:t>) </a:t>
            </a:r>
            <a:r>
              <a:rPr lang="en-GB" dirty="0" err="1"/>
              <a:t>vasingashaiwi</a:t>
            </a:r>
            <a:r>
              <a:rPr lang="en-GB" dirty="0"/>
              <a:t> </a:t>
            </a:r>
            <a:r>
              <a:rPr lang="en-GB" dirty="0" err="1"/>
              <a:t>chinhu</a:t>
            </a:r>
            <a:r>
              <a:rPr lang="en-GB" dirty="0"/>
              <a:t>,”</a:t>
            </a:r>
            <a:endParaRPr dirty="0"/>
          </a:p>
        </p:txBody>
      </p:sp>
      <p:sp>
        <p:nvSpPr>
          <p:cNvPr id="147" name="Text 3"/>
          <p:cNvSpPr txBox="1"/>
          <p:nvPr/>
        </p:nvSpPr>
        <p:spPr>
          <a:xfrm>
            <a:off x="2000250" y="5478954"/>
            <a:ext cx="14045014" cy="12885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“Avo </a:t>
            </a:r>
            <a:r>
              <a:rPr lang="en-GB" dirty="0" err="1"/>
              <a:t>vaakagara</a:t>
            </a:r>
            <a:r>
              <a:rPr lang="en-GB" dirty="0"/>
              <a:t> </a:t>
            </a:r>
            <a:r>
              <a:rPr lang="en-GB" dirty="0" err="1"/>
              <a:t>aziva</a:t>
            </a:r>
            <a:r>
              <a:rPr lang="en-GB" dirty="0"/>
              <a:t>, </a:t>
            </a:r>
            <a:r>
              <a:rPr lang="en-GB" dirty="0" err="1"/>
              <a:t>wakagarawo</a:t>
            </a:r>
            <a:r>
              <a:rPr lang="en-GB" dirty="0"/>
              <a:t> </a:t>
            </a:r>
            <a:r>
              <a:rPr lang="en-GB" dirty="0" err="1"/>
              <a:t>avatemera</a:t>
            </a:r>
            <a:r>
              <a:rPr lang="en-GB" dirty="0"/>
              <a:t>,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vafanane</a:t>
            </a:r>
            <a:r>
              <a:rPr lang="en-GB" dirty="0"/>
              <a:t> </a:t>
            </a:r>
            <a:r>
              <a:rPr lang="en-GB" dirty="0" err="1"/>
              <a:t>nomufananidzo</a:t>
            </a:r>
            <a:r>
              <a:rPr lang="en-GB" dirty="0"/>
              <a:t> </a:t>
            </a:r>
            <a:r>
              <a:rPr lang="en-GB" dirty="0" err="1"/>
              <a:t>woMwanakomana</a:t>
            </a:r>
            <a:r>
              <a:rPr lang="en-GB" dirty="0"/>
              <a:t> wake.”</a:t>
            </a:r>
            <a:endParaRPr dirty="0"/>
          </a:p>
        </p:txBody>
      </p:sp>
      <p:sp>
        <p:nvSpPr>
          <p:cNvPr id="148" name="Text 4"/>
          <p:cNvSpPr txBox="1"/>
          <p:nvPr/>
        </p:nvSpPr>
        <p:spPr>
          <a:xfrm>
            <a:off x="2000250" y="7041054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 (</a:t>
            </a:r>
            <a:r>
              <a:rPr lang="en-GB" dirty="0" err="1"/>
              <a:t>VaRoma</a:t>
            </a:r>
            <a:r>
              <a:rPr lang="en-GB" dirty="0"/>
              <a:t> 8:28)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D051E468-7620-76DB-4307-D5A171EEC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CED3FB24-6B8A-66A8-61BE-96A1CB3BA59C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993545A-1827-832B-99AD-AE93F1EB7401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4662030-7EEF-EFCE-6103-63F5AC51A171}"/>
              </a:ext>
            </a:extLst>
          </p:cNvPr>
          <p:cNvSpPr txBox="1"/>
          <p:nvPr/>
        </p:nvSpPr>
        <p:spPr>
          <a:xfrm>
            <a:off x="2032538" y="3878054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Jakobho</a:t>
            </a:r>
            <a:r>
              <a:rPr lang="en-GB" dirty="0"/>
              <a:t> 1:4)</a:t>
            </a:r>
            <a:endParaRPr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7" name="Text 3"/>
          <p:cNvSpPr txBox="1"/>
          <p:nvPr/>
        </p:nvSpPr>
        <p:spPr>
          <a:xfrm>
            <a:off x="2000250" y="2444672"/>
            <a:ext cx="15506700" cy="39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Bhuku</a:t>
            </a:r>
            <a:r>
              <a:rPr lang="en-GB" dirty="0"/>
              <a:t> </a:t>
            </a:r>
            <a:r>
              <a:rPr lang="en-GB" dirty="0" err="1"/>
              <a:t>raVaHebheru</a:t>
            </a:r>
            <a:r>
              <a:rPr lang="en-GB" dirty="0"/>
              <a:t> </a:t>
            </a:r>
            <a:r>
              <a:rPr lang="en-GB" dirty="0" err="1"/>
              <a:t>rinotiudza</a:t>
            </a:r>
            <a:r>
              <a:rPr lang="en-GB" dirty="0"/>
              <a:t> </a:t>
            </a:r>
            <a:r>
              <a:rPr lang="en-GB" dirty="0" err="1"/>
              <a:t>nezvamagamba</a:t>
            </a:r>
            <a:r>
              <a:rPr lang="en-GB" dirty="0"/>
              <a:t> </a:t>
            </a:r>
            <a:r>
              <a:rPr lang="en-GB" dirty="0" err="1"/>
              <a:t>akawanda</a:t>
            </a:r>
            <a:r>
              <a:rPr lang="en-GB" dirty="0"/>
              <a:t> </a:t>
            </a:r>
            <a:r>
              <a:rPr lang="en-GB" dirty="0" err="1"/>
              <a:t>okutenda</a:t>
            </a:r>
            <a:r>
              <a:rPr lang="en-GB" dirty="0"/>
              <a:t> </a:t>
            </a:r>
            <a:r>
              <a:rPr lang="en-GB" dirty="0" err="1"/>
              <a:t>asina</a:t>
            </a:r>
            <a:r>
              <a:rPr lang="en-GB" dirty="0"/>
              <a:t> </a:t>
            </a:r>
            <a:r>
              <a:rPr lang="en-GB" dirty="0" err="1"/>
              <a:t>kumboona</a:t>
            </a:r>
            <a:r>
              <a:rPr lang="en-GB" dirty="0"/>
              <a:t> </a:t>
            </a:r>
            <a:r>
              <a:rPr lang="en-GB" dirty="0" err="1"/>
              <a:t>kuzadziswa</a:t>
            </a:r>
            <a:r>
              <a:rPr lang="en-GB" dirty="0"/>
              <a:t> </a:t>
            </a:r>
            <a:r>
              <a:rPr lang="en-GB" dirty="0" err="1"/>
              <a:t>kwezvivimbiso</a:t>
            </a:r>
            <a:r>
              <a:rPr lang="en-GB" dirty="0"/>
              <a:t> </a:t>
            </a:r>
            <a:r>
              <a:rPr lang="en-GB" dirty="0" err="1"/>
              <a:t>zvaMwari</a:t>
            </a:r>
            <a:r>
              <a:rPr lang="en-GB" dirty="0"/>
              <a:t> </a:t>
            </a:r>
            <a:r>
              <a:rPr lang="en-GB" dirty="0" err="1"/>
              <a:t>nokuzara</a:t>
            </a:r>
            <a:r>
              <a:rPr lang="en-GB" dirty="0"/>
              <a:t> </a:t>
            </a:r>
            <a:r>
              <a:rPr lang="en-GB" dirty="0" err="1"/>
              <a:t>kwazvo</a:t>
            </a:r>
            <a:r>
              <a:rPr lang="en-GB" dirty="0"/>
              <a:t>.  </a:t>
            </a:r>
            <a:r>
              <a:rPr lang="en-GB" dirty="0" err="1"/>
              <a:t>Vaingofanira</a:t>
            </a:r>
            <a:r>
              <a:rPr lang="en-GB" dirty="0"/>
              <a:t> </a:t>
            </a:r>
            <a:r>
              <a:rPr lang="en-GB" dirty="0" err="1"/>
              <a:t>bedzi</a:t>
            </a:r>
            <a:r>
              <a:rPr lang="en-GB" dirty="0"/>
              <a:t> </a:t>
            </a:r>
            <a:r>
              <a:rPr lang="en-GB" dirty="0" err="1"/>
              <a:t>kuvimba</a:t>
            </a:r>
            <a:r>
              <a:rPr lang="en-GB" dirty="0"/>
              <a:t> </a:t>
            </a:r>
            <a:r>
              <a:rPr lang="en-GB" dirty="0" err="1"/>
              <a:t>naVo</a:t>
            </a:r>
            <a:r>
              <a:rPr lang="en-GB" dirty="0"/>
              <a:t>. 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nemhaka</a:t>
            </a:r>
            <a:r>
              <a:rPr lang="en-GB" dirty="0"/>
              <a:t> </a:t>
            </a:r>
            <a:r>
              <a:rPr lang="en-GB" dirty="0" err="1"/>
              <a:t>yokuti</a:t>
            </a:r>
            <a:r>
              <a:rPr lang="en-GB" dirty="0"/>
              <a:t> </a:t>
            </a:r>
            <a:r>
              <a:rPr lang="en-GB" dirty="0" err="1"/>
              <a:t>vakadaro</a:t>
            </a:r>
            <a:r>
              <a:rPr lang="en-GB" dirty="0"/>
              <a:t>, </a:t>
            </a:r>
            <a:r>
              <a:rPr lang="en-GB" dirty="0" err="1"/>
              <a:t>nokuti</a:t>
            </a:r>
            <a:r>
              <a:rPr lang="en-GB" dirty="0"/>
              <a:t> </a:t>
            </a:r>
            <a:r>
              <a:rPr lang="en-GB" dirty="0" err="1"/>
              <a:t>vakaisa</a:t>
            </a:r>
            <a:r>
              <a:rPr lang="en-GB" dirty="0"/>
              <a:t> </a:t>
            </a:r>
            <a:r>
              <a:rPr lang="en-GB" dirty="0" err="1"/>
              <a:t>tariro</a:t>
            </a:r>
            <a:r>
              <a:rPr lang="en-GB" dirty="0"/>
              <a:t> </a:t>
            </a:r>
            <a:r>
              <a:rPr lang="en-GB" dirty="0" err="1"/>
              <a:t>yavo</a:t>
            </a:r>
            <a:r>
              <a:rPr lang="en-GB" dirty="0"/>
              <a:t> </a:t>
            </a:r>
            <a:r>
              <a:rPr lang="en-GB" dirty="0" err="1"/>
              <a:t>mberi</a:t>
            </a:r>
            <a:r>
              <a:rPr lang="en-GB" dirty="0"/>
              <a:t> </a:t>
            </a:r>
            <a:r>
              <a:rPr lang="en-GB" dirty="0" err="1"/>
              <a:t>kwezvavaisangana</a:t>
            </a:r>
            <a:r>
              <a:rPr lang="en-GB" dirty="0"/>
              <a:t> </a:t>
            </a:r>
            <a:r>
              <a:rPr lang="en-GB" dirty="0" err="1"/>
              <a:t>nazvo</a:t>
            </a:r>
            <a:r>
              <a:rPr lang="en-GB" dirty="0"/>
              <a:t> </a:t>
            </a:r>
            <a:r>
              <a:rPr lang="en-GB" dirty="0" err="1"/>
              <a:t>mukurarama</a:t>
            </a:r>
            <a:r>
              <a:rPr lang="en-GB" dirty="0"/>
              <a:t>,   “</a:t>
            </a:r>
            <a:r>
              <a:rPr lang="en-GB" dirty="0" err="1"/>
              <a:t>nyika</a:t>
            </a:r>
            <a:r>
              <a:rPr lang="en-GB" dirty="0"/>
              <a:t> </a:t>
            </a:r>
            <a:r>
              <a:rPr lang="en-GB" dirty="0" err="1"/>
              <a:t>yakanga</a:t>
            </a:r>
            <a:r>
              <a:rPr lang="en-GB" dirty="0"/>
              <a:t> </a:t>
            </a:r>
            <a:r>
              <a:rPr lang="en-GB" dirty="0" err="1"/>
              <a:t>isina</a:t>
            </a:r>
            <a:r>
              <a:rPr lang="en-GB" dirty="0"/>
              <a:t> </a:t>
            </a:r>
            <a:r>
              <a:rPr lang="en-GB" dirty="0" err="1"/>
              <a:t>kuvafanira</a:t>
            </a:r>
            <a:r>
              <a:rPr lang="en-GB" dirty="0"/>
              <a:t>” (</a:t>
            </a:r>
            <a:r>
              <a:rPr lang="en-GB" dirty="0" err="1"/>
              <a:t>VaHebheru</a:t>
            </a:r>
            <a:r>
              <a:rPr lang="en-GB" dirty="0"/>
              <a:t> 11:38). </a:t>
            </a:r>
            <a:endParaRPr dirty="0"/>
          </a:p>
        </p:txBody>
      </p:sp>
      <p:sp>
        <p:nvSpPr>
          <p:cNvPr id="158" name="Text 4"/>
          <p:cNvSpPr txBox="1"/>
          <p:nvPr/>
        </p:nvSpPr>
        <p:spPr>
          <a:xfrm>
            <a:off x="2000250" y="6815084"/>
            <a:ext cx="155067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VaHebheru</a:t>
            </a:r>
            <a:r>
              <a:rPr lang="en-GB" dirty="0"/>
              <a:t> </a:t>
            </a:r>
            <a:r>
              <a:rPr dirty="0"/>
              <a:t>11:38</a:t>
            </a:r>
            <a:r>
              <a:rPr lang="en-GB" dirty="0"/>
              <a:t>)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1B5133E5-720A-048E-B3A3-63F1BFF580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B7C488DA-40CF-B7D7-54F4-FC80EBC78CAA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F15F901-CC38-7EF0-E433-E7E03C88B952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7" name="Text 3"/>
          <p:cNvSpPr txBox="1"/>
          <p:nvPr/>
        </p:nvSpPr>
        <p:spPr>
          <a:xfrm>
            <a:off x="2000250" y="2444672"/>
            <a:ext cx="15506700" cy="19362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“</a:t>
            </a:r>
            <a:r>
              <a:rPr lang="en-GB" dirty="0" err="1"/>
              <a:t>Anofara</a:t>
            </a:r>
            <a:r>
              <a:rPr lang="en-GB" dirty="0"/>
              <a:t> </a:t>
            </a:r>
            <a:r>
              <a:rPr lang="en-GB" dirty="0" err="1"/>
              <a:t>munhu</a:t>
            </a:r>
            <a:r>
              <a:rPr lang="en-GB" dirty="0"/>
              <a:t> </a:t>
            </a:r>
            <a:r>
              <a:rPr lang="en-GB" dirty="0" err="1"/>
              <a:t>anotsungirira</a:t>
            </a:r>
            <a:r>
              <a:rPr lang="en-GB" dirty="0"/>
              <a:t> </a:t>
            </a:r>
            <a:r>
              <a:rPr lang="en-GB" dirty="0" err="1"/>
              <a:t>mukuedzwa</a:t>
            </a:r>
            <a:r>
              <a:rPr lang="en-GB" dirty="0"/>
              <a:t> </a:t>
            </a:r>
            <a:r>
              <a:rPr lang="en-GB" dirty="0" err="1"/>
              <a:t>nokuti</a:t>
            </a:r>
            <a:r>
              <a:rPr lang="en-GB" dirty="0"/>
              <a:t>, kana </a:t>
            </a:r>
            <a:r>
              <a:rPr lang="en-GB" dirty="0" err="1"/>
              <a:t>amira</a:t>
            </a:r>
            <a:r>
              <a:rPr lang="en-GB" dirty="0"/>
              <a:t> </a:t>
            </a:r>
            <a:r>
              <a:rPr lang="en-GB" dirty="0" err="1"/>
              <a:t>pakuedzwa</a:t>
            </a:r>
            <a:r>
              <a:rPr lang="en-GB" dirty="0"/>
              <a:t>, </a:t>
            </a:r>
            <a:r>
              <a:rPr lang="en-GB" dirty="0" err="1"/>
              <a:t>munhu</a:t>
            </a:r>
            <a:r>
              <a:rPr lang="en-GB" dirty="0"/>
              <a:t> </a:t>
            </a:r>
            <a:r>
              <a:rPr lang="en-GB" dirty="0" err="1"/>
              <a:t>iyeye</a:t>
            </a:r>
            <a:r>
              <a:rPr lang="en-GB" dirty="0"/>
              <a:t> </a:t>
            </a:r>
            <a:r>
              <a:rPr lang="en-GB" dirty="0" err="1"/>
              <a:t>achagamuchira</a:t>
            </a:r>
            <a:r>
              <a:rPr lang="en-GB" dirty="0"/>
              <a:t> korona </a:t>
            </a:r>
            <a:r>
              <a:rPr lang="en-GB" dirty="0" err="1"/>
              <a:t>youpenyu</a:t>
            </a:r>
            <a:r>
              <a:rPr lang="en-GB" dirty="0"/>
              <a:t> </a:t>
            </a:r>
            <a:r>
              <a:rPr lang="en-GB" dirty="0" err="1"/>
              <a:t>iyo</a:t>
            </a:r>
            <a:r>
              <a:rPr lang="en-GB" dirty="0"/>
              <a:t> </a:t>
            </a:r>
            <a:r>
              <a:rPr lang="en-GB" dirty="0" err="1"/>
              <a:t>Ishe</a:t>
            </a:r>
            <a:r>
              <a:rPr lang="en-GB" dirty="0"/>
              <a:t> </a:t>
            </a:r>
            <a:r>
              <a:rPr lang="en-GB" dirty="0" err="1"/>
              <a:t>akavimbisa</a:t>
            </a:r>
            <a:r>
              <a:rPr lang="en-GB" dirty="0"/>
              <a:t> </a:t>
            </a:r>
            <a:r>
              <a:rPr lang="en-GB" dirty="0" err="1"/>
              <a:t>vaya</a:t>
            </a:r>
            <a:r>
              <a:rPr lang="en-GB" dirty="0"/>
              <a:t> </a:t>
            </a:r>
            <a:r>
              <a:rPr lang="en-GB" dirty="0" err="1"/>
              <a:t>vanomuda</a:t>
            </a:r>
            <a:r>
              <a:rPr lang="en-GB" dirty="0"/>
              <a:t>”</a:t>
            </a:r>
            <a:endParaRPr dirty="0"/>
          </a:p>
        </p:txBody>
      </p:sp>
      <p:sp>
        <p:nvSpPr>
          <p:cNvPr id="168" name="Text 4"/>
          <p:cNvSpPr txBox="1"/>
          <p:nvPr/>
        </p:nvSpPr>
        <p:spPr>
          <a:xfrm>
            <a:off x="2000249" y="4869022"/>
            <a:ext cx="15506701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Jakobho</a:t>
            </a:r>
            <a:r>
              <a:rPr lang="en-GB" dirty="0"/>
              <a:t> 1ndima 12) 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3FD8404C-C96B-C9E7-5655-7E79A3A226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BB55451F-F65F-ADB3-163E-4BBA94A846D8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5B63E1E-B346-BADB-2B73-44825632CB71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MAONERO PAMUSORO PAMARWADZO</a:t>
            </a:r>
            <a:endParaRPr b="1" dirty="0"/>
          </a:p>
        </p:txBody>
      </p:sp>
      <p:sp>
        <p:nvSpPr>
          <p:cNvPr id="178" name="Text 3"/>
          <p:cNvSpPr txBox="1"/>
          <p:nvPr/>
        </p:nvSpPr>
        <p:spPr>
          <a:xfrm>
            <a:off x="2000250" y="3152775"/>
            <a:ext cx="14611350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	</a:t>
            </a:r>
            <a:r>
              <a:rPr lang="en-GB" dirty="0" err="1"/>
              <a:t>Mwari</a:t>
            </a:r>
            <a:r>
              <a:rPr lang="en-GB" dirty="0"/>
              <a:t> </a:t>
            </a:r>
            <a:r>
              <a:rPr lang="en-GB" dirty="0" err="1"/>
              <a:t>vanoshandisa</a:t>
            </a:r>
            <a:r>
              <a:rPr lang="en-GB" dirty="0"/>
              <a:t> </a:t>
            </a:r>
            <a:r>
              <a:rPr lang="en-GB" dirty="0" err="1"/>
              <a:t>nhamo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vatikudze</a:t>
            </a:r>
            <a:r>
              <a:rPr lang="en-GB" dirty="0"/>
              <a:t> 	</a:t>
            </a:r>
            <a:r>
              <a:rPr lang="en-GB" dirty="0" err="1"/>
              <a:t>nokuti</a:t>
            </a:r>
            <a:r>
              <a:rPr lang="en-GB" dirty="0"/>
              <a:t> </a:t>
            </a:r>
            <a:r>
              <a:rPr lang="en-GB" dirty="0" err="1"/>
              <a:t>tinomanikidzwa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kuvimba</a:t>
            </a:r>
            <a:r>
              <a:rPr dirty="0"/>
              <a:t> </a:t>
            </a:r>
            <a:r>
              <a:rPr lang="en-GB" dirty="0" err="1"/>
              <a:t>navo</a:t>
            </a:r>
            <a:r>
              <a:rPr lang="en-GB" dirty="0"/>
              <a:t> </a:t>
            </a:r>
            <a:r>
              <a:rPr lang="en-GB" dirty="0" err="1"/>
              <a:t>padanho</a:t>
            </a:r>
            <a:r>
              <a:rPr lang="en-GB" dirty="0"/>
              <a:t> 	</a:t>
            </a:r>
            <a:r>
              <a:rPr lang="en-GB" dirty="0" err="1"/>
              <a:t>idzva</a:t>
            </a:r>
            <a:r>
              <a:rPr lang="en-GB" dirty="0"/>
              <a:t>.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C2690B37-65E6-F83A-81BB-20A30F267E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6730A39A-6498-4D86-C96B-A1A38BE26AC5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B234F5C-DB66-291E-3661-99CD969516DE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Text 3"/>
          <p:cNvSpPr txBox="1"/>
          <p:nvPr/>
        </p:nvSpPr>
        <p:spPr>
          <a:xfrm>
            <a:off x="2000250" y="3152775"/>
            <a:ext cx="14420850" cy="3129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	</a:t>
            </a:r>
            <a:r>
              <a:rPr lang="en-GB" u="sng" dirty="0" err="1">
                <a:solidFill>
                  <a:srgbClr val="FF0000"/>
                </a:solidFill>
              </a:rPr>
              <a:t>Tinorumurwa</a:t>
            </a:r>
            <a:r>
              <a:rPr dirty="0"/>
              <a:t> </a:t>
            </a:r>
            <a:r>
              <a:rPr lang="en-GB" dirty="0" err="1"/>
              <a:t>kubva</a:t>
            </a:r>
            <a:r>
              <a:rPr lang="en-GB" dirty="0"/>
              <a:t> </a:t>
            </a:r>
            <a:r>
              <a:rPr lang="en-GB" dirty="0" err="1"/>
              <a:t>muzvinhu</a:t>
            </a:r>
            <a:r>
              <a:rPr lang="en-GB" dirty="0"/>
              <a:t> </a:t>
            </a:r>
            <a:r>
              <a:rPr lang="en-GB" dirty="0" err="1"/>
              <a:t>zvenyika</a:t>
            </a:r>
            <a:r>
              <a:rPr lang="en-GB" dirty="0"/>
              <a:t> 	</a:t>
            </a:r>
            <a:r>
              <a:rPr lang="en-GB" dirty="0" err="1"/>
              <a:t>nezviitiko</a:t>
            </a:r>
            <a:r>
              <a:rPr lang="en-GB" dirty="0"/>
              <a:t> </a:t>
            </a:r>
            <a:r>
              <a:rPr lang="en-GB" dirty="0" err="1"/>
              <a:t>zvomuupenyu</a:t>
            </a:r>
            <a:r>
              <a:rPr lang="en-GB" dirty="0"/>
              <a:t>, </a:t>
            </a:r>
            <a:r>
              <a:rPr lang="en-GB" dirty="0" err="1"/>
              <a:t>tomanikidzwa</a:t>
            </a:r>
            <a:r>
              <a:rPr lang="en-GB" dirty="0"/>
              <a:t> 	</a:t>
            </a:r>
            <a:r>
              <a:rPr lang="en-GB" dirty="0" err="1"/>
              <a:t>kuongororazve</a:t>
            </a:r>
            <a:r>
              <a:rPr lang="en-GB" dirty="0"/>
              <a:t> </a:t>
            </a:r>
            <a:r>
              <a:rPr lang="en-GB" dirty="0" err="1"/>
              <a:t>tsika</a:t>
            </a:r>
            <a:r>
              <a:rPr lang="en-GB" dirty="0"/>
              <a:t> </a:t>
            </a:r>
            <a:r>
              <a:rPr lang="en-GB" dirty="0" err="1"/>
              <a:t>dzedu</a:t>
            </a:r>
            <a:r>
              <a:rPr lang="en-GB" dirty="0"/>
              <a:t>, </a:t>
            </a:r>
            <a:r>
              <a:rPr lang="en-GB" dirty="0" err="1"/>
              <a:t>zvatinokoshesa</a:t>
            </a:r>
            <a:r>
              <a:rPr lang="en-GB" dirty="0"/>
              <a:t>, 	</a:t>
            </a:r>
            <a:r>
              <a:rPr lang="en-GB" dirty="0" err="1"/>
              <a:t>zvatinozvipira</a:t>
            </a:r>
            <a:r>
              <a:rPr lang="en-GB" dirty="0"/>
              <a:t> </a:t>
            </a:r>
            <a:r>
              <a:rPr lang="en-GB" dirty="0" err="1"/>
              <a:t>kwazviri</a:t>
            </a:r>
            <a:r>
              <a:rPr lang="en-GB" dirty="0"/>
              <a:t> </a:t>
            </a:r>
            <a:r>
              <a:rPr lang="en-GB" dirty="0" err="1"/>
              <a:t>neramangwana</a:t>
            </a:r>
            <a:r>
              <a:rPr dirty="0"/>
              <a:t>.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EB10A09C-F047-D71E-FCC9-630E82CA04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769B3743-917A-842C-BEB8-B5567000FDE7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F6FCAB9-D1AC-355E-E9CE-F74B78E24C4E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DD1CDB23-FD4D-3A49-CE42-DD1632236513}"/>
              </a:ext>
            </a:extLst>
          </p:cNvPr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MAONERO PAMUSORO PAMARWADZO</a:t>
            </a:r>
            <a:endParaRPr b="1" dirty="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</a:t>
            </a:r>
            <a:r>
              <a:rPr lang="en-GB" dirty="0"/>
              <a:t> 	</a:t>
            </a:r>
            <a:r>
              <a:rPr lang="en-GB" dirty="0" err="1"/>
              <a:t>Miedzo</a:t>
            </a:r>
            <a:r>
              <a:rPr lang="en-GB" dirty="0"/>
              <a:t> </a:t>
            </a:r>
            <a:r>
              <a:rPr lang="en-GB" dirty="0" err="1"/>
              <a:t>inotibvumira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kupupura</a:t>
            </a:r>
            <a:r>
              <a:rPr dirty="0"/>
              <a:t> </a:t>
            </a:r>
            <a:r>
              <a:rPr lang="en-GB" dirty="0" err="1"/>
              <a:t>zvatinoona</a:t>
            </a:r>
            <a:r>
              <a:rPr lang="en-GB" dirty="0"/>
              <a:t> 	</a:t>
            </a:r>
            <a:r>
              <a:rPr lang="en-GB" dirty="0" err="1"/>
              <a:t>muhuvapo</a:t>
            </a:r>
            <a:r>
              <a:rPr lang="en-GB" dirty="0"/>
              <a:t> </a:t>
            </a:r>
            <a:r>
              <a:rPr lang="en-GB" dirty="0" err="1"/>
              <a:t>nesimba</a:t>
            </a:r>
            <a:r>
              <a:rPr lang="en-GB" dirty="0"/>
              <a:t> </a:t>
            </a:r>
            <a:r>
              <a:rPr lang="en-GB" dirty="0" err="1"/>
              <a:t>raMwari</a:t>
            </a:r>
            <a:r>
              <a:rPr dirty="0"/>
              <a:t>.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192A673D-1AD0-15F3-4D06-D82D5A0481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7D484F5F-E256-B64C-D19E-4A0859FA145F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F0228E19-1AAA-7098-8B3B-E058B0EC15EF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A2D4F4C9-290A-C76A-96CE-C857EB055AD2}"/>
              </a:ext>
            </a:extLst>
          </p:cNvPr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MAONERO PAMUSORO PAMARWADZO</a:t>
            </a:r>
            <a:endParaRPr b="1" dirty="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Text 3"/>
          <p:cNvSpPr txBox="1"/>
          <p:nvPr/>
        </p:nvSpPr>
        <p:spPr>
          <a:xfrm>
            <a:off x="2000250" y="3152775"/>
            <a:ext cx="1535785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4. 	</a:t>
            </a:r>
            <a:r>
              <a:rPr lang="en-GB" dirty="0" err="1"/>
              <a:t>Miedzo</a:t>
            </a:r>
            <a:r>
              <a:rPr lang="en-GB" dirty="0"/>
              <a:t> </a:t>
            </a:r>
            <a:r>
              <a:rPr lang="en-GB" dirty="0" err="1"/>
              <a:t>inoshanda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sechapupu</a:t>
            </a:r>
            <a:r>
              <a:rPr lang="en-GB" dirty="0"/>
              <a:t> </a:t>
            </a:r>
            <a:r>
              <a:rPr lang="en-GB" dirty="0" err="1"/>
              <a:t>chamandorokwati</a:t>
            </a:r>
            <a:r>
              <a:rPr lang="en-GB" dirty="0"/>
              <a:t> 	</a:t>
            </a:r>
            <a:r>
              <a:rPr lang="en-GB" dirty="0" err="1"/>
              <a:t>kunyika</a:t>
            </a:r>
            <a:r>
              <a:rPr lang="en-GB" dirty="0"/>
              <a:t> </a:t>
            </a:r>
            <a:r>
              <a:rPr lang="en-GB" dirty="0" err="1"/>
              <a:t>isingatendi</a:t>
            </a:r>
            <a:r>
              <a:rPr lang="en-GB" dirty="0"/>
              <a:t>.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819FFC5B-1F83-5FE4-5ED2-2BFE99259B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28F9882D-9992-E6B5-0089-27E5F18E3859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07996F81-8C50-859C-67CB-25D40969936E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49995D33-7EEF-9CAC-2B44-3887450BF252}"/>
              </a:ext>
            </a:extLst>
          </p:cNvPr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MAONERO PAMUSORO PAMARWADZO</a:t>
            </a:r>
            <a:endParaRPr b="1" dirty="0"/>
          </a:p>
        </p:txBody>
      </p:sp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1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Text 3"/>
          <p:cNvSpPr txBox="1"/>
          <p:nvPr/>
        </p:nvSpPr>
        <p:spPr>
          <a:xfrm>
            <a:off x="2000250" y="3152775"/>
            <a:ext cx="1442085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5. 	</a:t>
            </a:r>
            <a:r>
              <a:rPr lang="en-GB" u="sng" dirty="0" err="1">
                <a:solidFill>
                  <a:srgbClr val="FF0000"/>
                </a:solidFill>
              </a:rPr>
              <a:t>Tinova</a:t>
            </a:r>
            <a:r>
              <a:rPr dirty="0"/>
              <a:t> </a:t>
            </a:r>
            <a:r>
              <a:rPr lang="en-GB" dirty="0" err="1"/>
              <a:t>vanhu</a:t>
            </a:r>
            <a:r>
              <a:rPr lang="en-GB" dirty="0"/>
              <a:t> </a:t>
            </a:r>
            <a:r>
              <a:rPr lang="en-GB" dirty="0" err="1"/>
              <a:t>vanonzwira</a:t>
            </a:r>
            <a:r>
              <a:rPr lang="en-GB" dirty="0"/>
              <a:t>, vane </a:t>
            </a:r>
            <a:r>
              <a:rPr lang="en-GB" dirty="0" err="1"/>
              <a:t>hanya</a:t>
            </a:r>
            <a:r>
              <a:rPr lang="en-GB" dirty="0"/>
              <a:t>, vane 	</a:t>
            </a:r>
            <a:r>
              <a:rPr lang="en-GB" dirty="0" err="1"/>
              <a:t>tsitsi</a:t>
            </a:r>
            <a:r>
              <a:rPr lang="en-GB" dirty="0"/>
              <a:t>, </a:t>
            </a:r>
            <a:r>
              <a:rPr lang="en-GB" dirty="0" err="1"/>
              <a:t>vakafanana</a:t>
            </a:r>
            <a:r>
              <a:rPr lang="en-GB" dirty="0"/>
              <a:t> </a:t>
            </a:r>
            <a:r>
              <a:rPr lang="en-GB" dirty="0" err="1"/>
              <a:t>naKristu</a:t>
            </a:r>
            <a:r>
              <a:rPr dirty="0"/>
              <a:t>.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125E0EC6-904A-5D0B-303D-5C6E9FCB28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BCD2ECBD-E0E1-162B-4845-91DDFE18CA1C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6929671-3DBB-D9C8-0961-11D96E87007F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71E4ED6C-1B5C-0EF2-4BB2-DE9580518BAC}"/>
              </a:ext>
            </a:extLst>
          </p:cNvPr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MAONERO PAMUSORO PAMARWADZO</a:t>
            </a:r>
            <a:endParaRPr dirty="0"/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8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25" name="Text 0"/>
          <p:cNvSpPr txBox="1"/>
          <p:nvPr/>
        </p:nvSpPr>
        <p:spPr>
          <a:xfrm>
            <a:off x="2000250" y="1657350"/>
            <a:ext cx="142303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MUBVUNZO</a:t>
            </a:r>
            <a:endParaRPr b="1" dirty="0"/>
          </a:p>
        </p:txBody>
      </p:sp>
      <p:sp>
        <p:nvSpPr>
          <p:cNvPr id="228" name="Text 3"/>
          <p:cNvSpPr txBox="1"/>
          <p:nvPr/>
        </p:nvSpPr>
        <p:spPr>
          <a:xfrm>
            <a:off x="2000250" y="3152775"/>
            <a:ext cx="13877925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spcBef>
                <a:spcPts val="3700"/>
              </a:spcBef>
              <a:defRPr sz="5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Ndaapi</a:t>
            </a:r>
            <a:r>
              <a:rPr lang="en-GB" dirty="0"/>
              <a:t> </a:t>
            </a:r>
            <a:r>
              <a:rPr lang="en-GB" dirty="0" err="1"/>
              <a:t>maitiro</a:t>
            </a:r>
            <a:r>
              <a:rPr lang="en-GB" dirty="0"/>
              <a:t> </a:t>
            </a:r>
            <a:r>
              <a:rPr lang="en-GB" dirty="0" err="1"/>
              <a:t>andinofanira</a:t>
            </a:r>
            <a:r>
              <a:rPr lang="en-GB" dirty="0"/>
              <a:t> </a:t>
            </a:r>
            <a:r>
              <a:rPr lang="en-GB" dirty="0" err="1"/>
              <a:t>kugadzirisa</a:t>
            </a:r>
            <a:r>
              <a:rPr lang="en-GB" dirty="0"/>
              <a:t> </a:t>
            </a:r>
            <a:r>
              <a:rPr lang="en-GB" dirty="0" err="1"/>
              <a:t>muupenyu</a:t>
            </a:r>
            <a:r>
              <a:rPr lang="en-GB" dirty="0"/>
              <a:t> </a:t>
            </a:r>
            <a:r>
              <a:rPr lang="en-GB" dirty="0" err="1"/>
              <a:t>hwangu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ndigone</a:t>
            </a:r>
            <a:r>
              <a:rPr lang="en-GB" dirty="0"/>
              <a:t> </a:t>
            </a:r>
            <a:r>
              <a:rPr lang="en-GB" dirty="0" err="1"/>
              <a:t>kukura</a:t>
            </a:r>
            <a:r>
              <a:rPr lang="en-GB" dirty="0"/>
              <a:t> paya </a:t>
            </a:r>
            <a:r>
              <a:rPr lang="en-GB" dirty="0" err="1"/>
              <a:t>pandinosangana</a:t>
            </a:r>
            <a:r>
              <a:rPr lang="en-GB" dirty="0"/>
              <a:t> </a:t>
            </a:r>
            <a:r>
              <a:rPr lang="en-GB" dirty="0" err="1"/>
              <a:t>netsekwende</a:t>
            </a:r>
            <a:r>
              <a:rPr lang="en-GB" dirty="0"/>
              <a:t>?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27D9605F-9383-9E92-6C3F-6D204AC76E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C59DDCEB-1235-008E-A6CC-B1945302AEE1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CHECHIPIRI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81811B96-21AF-6E80-35CB-CC3F03DEE890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Text 0"/>
          <p:cNvSpPr txBox="1"/>
          <p:nvPr/>
        </p:nvSpPr>
        <p:spPr>
          <a:xfrm>
            <a:off x="4010025" y="4629150"/>
            <a:ext cx="102393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CHINHU CHOKUKUMBIRA</a:t>
            </a:r>
            <a:endParaRPr b="1" dirty="0"/>
          </a:p>
        </p:txBody>
      </p:sp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2D885833-E6B9-D045-07EC-B2A805E45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 2">
            <a:extLst>
              <a:ext uri="{FF2B5EF4-FFF2-40B4-BE49-F238E27FC236}">
                <a16:creationId xmlns:a16="http://schemas.microsoft.com/office/drawing/2014/main" id="{756D8D63-8CC4-2087-3DEE-9A5614B4965B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0FB28478-79E8-8DD9-EA95-76FB2596DCA7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Text 0"/>
          <p:cNvSpPr txBox="1"/>
          <p:nvPr/>
        </p:nvSpPr>
        <p:spPr>
          <a:xfrm>
            <a:off x="2000250" y="1657350"/>
            <a:ext cx="103536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MIPETA MIVIRI YAVANHU</a:t>
            </a:r>
            <a:r>
              <a:rPr b="1" dirty="0"/>
              <a:t>…</a:t>
            </a:r>
          </a:p>
        </p:txBody>
      </p:sp>
      <p:sp>
        <p:nvSpPr>
          <p:cNvPr id="247" name="Text 3"/>
          <p:cNvSpPr txBox="1"/>
          <p:nvPr/>
        </p:nvSpPr>
        <p:spPr>
          <a:xfrm>
            <a:off x="2743200" y="3478770"/>
            <a:ext cx="14025966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Vanhu</a:t>
            </a:r>
            <a:r>
              <a:rPr lang="en-GB" dirty="0"/>
              <a:t> </a:t>
            </a:r>
            <a:r>
              <a:rPr lang="en-GB" dirty="0" err="1"/>
              <a:t>vanoramba</a:t>
            </a:r>
            <a:r>
              <a:rPr lang="en-GB" dirty="0"/>
              <a:t> </a:t>
            </a:r>
            <a:r>
              <a:rPr lang="en-GB" dirty="0" err="1"/>
              <a:t>vachibvunza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u="sng" dirty="0">
                <a:solidFill>
                  <a:srgbClr val="FF0000"/>
                </a:solidFill>
              </a:rPr>
              <a:t>sei</a:t>
            </a:r>
            <a:r>
              <a:rPr lang="en-GB" dirty="0"/>
              <a:t> </a:t>
            </a:r>
            <a:r>
              <a:rPr dirty="0"/>
              <a:t> </a:t>
            </a:r>
            <a:r>
              <a:rPr lang="en-GB" dirty="0" err="1"/>
              <a:t>Vanongotarisa</a:t>
            </a:r>
            <a:r>
              <a:rPr lang="en-GB" dirty="0"/>
              <a:t> </a:t>
            </a:r>
            <a:r>
              <a:rPr lang="en-GB" dirty="0" err="1"/>
              <a:t>zvavanoda</a:t>
            </a:r>
            <a:r>
              <a:rPr lang="en-GB" dirty="0"/>
              <a:t> </a:t>
            </a:r>
            <a:r>
              <a:rPr lang="en-GB" dirty="0" err="1"/>
              <a:t>ivo</a:t>
            </a:r>
            <a:r>
              <a:rPr lang="en-GB" dirty="0"/>
              <a:t> </a:t>
            </a:r>
            <a:r>
              <a:rPr lang="en-GB" dirty="0" err="1"/>
              <a:t>vachizvinzwira</a:t>
            </a:r>
            <a:r>
              <a:rPr lang="en-GB" dirty="0"/>
              <a:t> </a:t>
            </a:r>
            <a:r>
              <a:rPr lang="en-GB" dirty="0" err="1"/>
              <a:t>tsitsi</a:t>
            </a:r>
            <a:r>
              <a:rPr lang="en-GB" dirty="0"/>
              <a:t>. </a:t>
            </a:r>
            <a:endParaRPr dirty="0"/>
          </a:p>
        </p:txBody>
      </p:sp>
      <p:sp>
        <p:nvSpPr>
          <p:cNvPr id="248" name="Text 4"/>
          <p:cNvSpPr txBox="1"/>
          <p:nvPr/>
        </p:nvSpPr>
        <p:spPr>
          <a:xfrm>
            <a:off x="2743200" y="6641070"/>
            <a:ext cx="13158061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Vanhu</a:t>
            </a:r>
            <a:r>
              <a:rPr lang="en-GB" dirty="0"/>
              <a:t> </a:t>
            </a:r>
            <a:r>
              <a:rPr lang="en-GB" dirty="0" err="1"/>
              <a:t>vanongotarisa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chii</a:t>
            </a:r>
            <a:r>
              <a:rPr dirty="0"/>
              <a:t> </a:t>
            </a:r>
            <a:r>
              <a:rPr lang="en-GB" dirty="0" err="1"/>
              <a:t>chavanofanira</a:t>
            </a:r>
            <a:r>
              <a:rPr lang="en-GB" dirty="0"/>
              <a:t> </a:t>
            </a:r>
            <a:r>
              <a:rPr lang="en-GB" dirty="0" err="1"/>
              <a:t>kuita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vave</a:t>
            </a:r>
            <a:r>
              <a:rPr lang="en-GB" dirty="0"/>
              <a:t> </a:t>
            </a:r>
            <a:r>
              <a:rPr lang="en-GB" dirty="0" err="1"/>
              <a:t>zviri</a:t>
            </a:r>
            <a:r>
              <a:rPr lang="en-GB" dirty="0"/>
              <a:t> </a:t>
            </a:r>
            <a:r>
              <a:rPr lang="en-GB" dirty="0" err="1"/>
              <a:t>nani</a:t>
            </a:r>
            <a:r>
              <a:rPr lang="en-GB" dirty="0"/>
              <a:t>. Ava </a:t>
            </a:r>
            <a:r>
              <a:rPr lang="en-GB" dirty="0" err="1"/>
              <a:t>ndivo</a:t>
            </a:r>
            <a:r>
              <a:rPr lang="en-GB" dirty="0"/>
              <a:t> </a:t>
            </a:r>
            <a:r>
              <a:rPr lang="en-GB" dirty="0" err="1"/>
              <a:t>vanobudirira</a:t>
            </a:r>
            <a:r>
              <a:rPr lang="en-GB" dirty="0"/>
              <a:t>.</a:t>
            </a:r>
            <a:endParaRPr dirty="0"/>
          </a:p>
        </p:txBody>
      </p:sp>
      <p:sp>
        <p:nvSpPr>
          <p:cNvPr id="249" name="Text 3"/>
          <p:cNvSpPr txBox="1"/>
          <p:nvPr/>
        </p:nvSpPr>
        <p:spPr>
          <a:xfrm>
            <a:off x="2102775" y="347877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50" name="Text 3"/>
          <p:cNvSpPr txBox="1"/>
          <p:nvPr/>
        </p:nvSpPr>
        <p:spPr>
          <a:xfrm>
            <a:off x="2102775" y="6649426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2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47766DB1-F4CC-2B55-C800-518660C88B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FE373C6E-68A2-B710-5DBE-94255ABA436F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D9650C60-A2D9-1697-3CCA-A8317593E095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Text 0"/>
          <p:cNvSpPr txBox="1"/>
          <p:nvPr/>
        </p:nvSpPr>
        <p:spPr>
          <a:xfrm>
            <a:off x="2000251" y="1203976"/>
            <a:ext cx="12801602" cy="2044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MIBVUNZO MITATU INOKOSHA YOKUTI "CHII?"</a:t>
            </a:r>
            <a:endParaRPr b="1" dirty="0"/>
          </a:p>
        </p:txBody>
      </p:sp>
      <p:sp>
        <p:nvSpPr>
          <p:cNvPr id="260" name="Text 3"/>
          <p:cNvSpPr txBox="1"/>
          <p:nvPr/>
        </p:nvSpPr>
        <p:spPr>
          <a:xfrm>
            <a:off x="2692297" y="3495799"/>
            <a:ext cx="14898279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Chii</a:t>
            </a:r>
            <a:r>
              <a:rPr lang="en-GB" dirty="0"/>
              <a:t> </a:t>
            </a:r>
            <a:r>
              <a:rPr lang="en-GB" dirty="0" err="1"/>
              <a:t>chandingagona</a:t>
            </a:r>
            <a:r>
              <a:rPr lang="en-GB" dirty="0"/>
              <a:t> </a:t>
            </a:r>
            <a:r>
              <a:rPr lang="en-GB" dirty="0" err="1"/>
              <a:t>kugadzirisa</a:t>
            </a:r>
            <a:r>
              <a:rPr lang="en-GB" dirty="0"/>
              <a:t> kana </a:t>
            </a:r>
            <a:r>
              <a:rPr lang="en-GB" dirty="0" err="1"/>
              <a:t>nyika</a:t>
            </a:r>
            <a:r>
              <a:rPr lang="en-GB" dirty="0"/>
              <a:t> </a:t>
            </a:r>
            <a:r>
              <a:rPr lang="en-GB" dirty="0" err="1"/>
              <a:t>yangu</a:t>
            </a:r>
            <a:r>
              <a:rPr lang="en-GB" dirty="0"/>
              <a:t> </a:t>
            </a:r>
            <a:r>
              <a:rPr lang="en-GB" dirty="0" err="1"/>
              <a:t>yoparara</a:t>
            </a:r>
            <a:r>
              <a:rPr lang="en-GB" dirty="0"/>
              <a:t>?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mafungiro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angu</a:t>
            </a:r>
            <a:r>
              <a:rPr lang="en-GB" b="1" u="sng" dirty="0">
                <a:solidFill>
                  <a:srgbClr val="FF0000"/>
                </a:solidFill>
              </a:rPr>
              <a:t> </a:t>
            </a:r>
            <a:r>
              <a:rPr b="1" dirty="0">
                <a:solidFill>
                  <a:srgbClr val="90ADC6"/>
                </a:solidFill>
              </a:rPr>
              <a:t>.</a:t>
            </a:r>
          </a:p>
        </p:txBody>
      </p:sp>
      <p:sp>
        <p:nvSpPr>
          <p:cNvPr id="261" name="Text 4"/>
          <p:cNvSpPr txBox="1"/>
          <p:nvPr/>
        </p:nvSpPr>
        <p:spPr>
          <a:xfrm>
            <a:off x="2692297" y="5353875"/>
            <a:ext cx="14262849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Chii</a:t>
            </a:r>
            <a:r>
              <a:rPr lang="en-GB" dirty="0"/>
              <a:t> </a:t>
            </a:r>
            <a:r>
              <a:rPr lang="en-GB" dirty="0" err="1"/>
              <a:t>chandinofanira</a:t>
            </a:r>
            <a:r>
              <a:rPr lang="en-GB" dirty="0"/>
              <a:t> </a:t>
            </a:r>
            <a:r>
              <a:rPr lang="en-GB" dirty="0" err="1"/>
              <a:t>kuita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ndibudirire</a:t>
            </a:r>
            <a:r>
              <a:rPr lang="en-GB" dirty="0"/>
              <a:t> </a:t>
            </a:r>
            <a:r>
              <a:rPr lang="en-GB" dirty="0" err="1"/>
              <a:t>nhasi</a:t>
            </a:r>
            <a:r>
              <a:rPr lang="en-GB" dirty="0"/>
              <a:t>? </a:t>
            </a:r>
            <a:r>
              <a:rPr lang="en-GB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tsungirira</a:t>
            </a:r>
            <a:r>
              <a:rPr dirty="0"/>
              <a:t>.</a:t>
            </a:r>
          </a:p>
        </p:txBody>
      </p:sp>
      <p:sp>
        <p:nvSpPr>
          <p:cNvPr id="262" name="Text 5"/>
          <p:cNvSpPr txBox="1"/>
          <p:nvPr/>
        </p:nvSpPr>
        <p:spPr>
          <a:xfrm>
            <a:off x="2692297" y="7204467"/>
            <a:ext cx="15081533" cy="2628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Ndine</a:t>
            </a:r>
            <a:r>
              <a:rPr lang="en-GB" dirty="0"/>
              <a:t> </a:t>
            </a:r>
            <a:r>
              <a:rPr lang="en-GB" dirty="0" err="1"/>
              <a:t>tariro</a:t>
            </a:r>
            <a:r>
              <a:rPr lang="en-GB" dirty="0"/>
              <a:t> </a:t>
            </a:r>
            <a:r>
              <a:rPr lang="en-GB" dirty="0" err="1"/>
              <a:t>yei</a:t>
            </a:r>
            <a:r>
              <a:rPr lang="en-GB" dirty="0"/>
              <a:t> </a:t>
            </a:r>
            <a:r>
              <a:rPr lang="en-GB" dirty="0" err="1"/>
              <a:t>yeramangwana</a:t>
            </a:r>
            <a:r>
              <a:rPr lang="en-GB" dirty="0"/>
              <a:t>? </a:t>
            </a:r>
          </a:p>
          <a:p>
            <a:pPr>
              <a:defRPr sz="4900" b="1">
                <a:solidFill>
                  <a:srgbClr val="90ADC6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4000" dirty="0" err="1"/>
              <a:t>Mwari</a:t>
            </a:r>
            <a:r>
              <a:rPr lang="en-GB" sz="4000" dirty="0"/>
              <a:t> </a:t>
            </a:r>
            <a:r>
              <a:rPr lang="en-GB" sz="4000" dirty="0" err="1"/>
              <a:t>vemasimba</a:t>
            </a:r>
            <a:r>
              <a:rPr lang="en-GB" sz="4000" dirty="0"/>
              <a:t> </a:t>
            </a:r>
            <a:r>
              <a:rPr lang="en-GB" sz="4000" dirty="0" err="1"/>
              <a:t>ose</a:t>
            </a:r>
            <a:r>
              <a:rPr lang="en-GB" sz="4000" dirty="0"/>
              <a:t>, </a:t>
            </a:r>
            <a:r>
              <a:rPr lang="en-GB" sz="4000" dirty="0" err="1"/>
              <a:t>vanoziva</a:t>
            </a:r>
            <a:r>
              <a:rPr lang="en-GB" sz="4000" dirty="0"/>
              <a:t> </a:t>
            </a:r>
            <a:r>
              <a:rPr lang="en-GB" sz="4000" dirty="0" err="1"/>
              <a:t>zvose</a:t>
            </a:r>
            <a:r>
              <a:rPr lang="en-GB" sz="4000" dirty="0"/>
              <a:t>, </a:t>
            </a:r>
            <a:r>
              <a:rPr lang="en-GB" sz="4000" dirty="0" err="1"/>
              <a:t>vanotivimbisa</a:t>
            </a:r>
            <a:r>
              <a:rPr lang="en-GB" sz="4000" dirty="0"/>
              <a:t> </a:t>
            </a:r>
            <a:r>
              <a:rPr lang="en-GB" sz="4000" dirty="0" err="1"/>
              <a:t>kutora</a:t>
            </a:r>
            <a:r>
              <a:rPr lang="en-GB" sz="4000" dirty="0"/>
              <a:t> </a:t>
            </a:r>
            <a:r>
              <a:rPr lang="en-GB" sz="4000" dirty="0" err="1"/>
              <a:t>zvose</a:t>
            </a:r>
            <a:r>
              <a:rPr lang="en-GB" sz="4000" dirty="0"/>
              <a:t> </a:t>
            </a:r>
            <a:r>
              <a:rPr lang="en-GB" sz="4000" dirty="0" err="1"/>
              <a:t>zviri</a:t>
            </a:r>
            <a:r>
              <a:rPr lang="en-GB" sz="4000" dirty="0"/>
              <a:t> </a:t>
            </a:r>
            <a:r>
              <a:rPr lang="en-GB" sz="4000" dirty="0" err="1"/>
              <a:t>kuitika</a:t>
            </a:r>
            <a:r>
              <a:rPr lang="en-GB" sz="4000" dirty="0"/>
              <a:t> </a:t>
            </a:r>
            <a:r>
              <a:rPr lang="en-GB" sz="4000" dirty="0" err="1"/>
              <a:t>muupenyu</a:t>
            </a:r>
            <a:r>
              <a:rPr lang="en-GB" sz="4000" dirty="0"/>
              <a:t> </a:t>
            </a:r>
            <a:r>
              <a:rPr lang="en-GB" sz="4000" dirty="0" err="1"/>
              <a:t>huno</a:t>
            </a:r>
            <a:r>
              <a:rPr lang="en-GB" sz="4000" dirty="0"/>
              <a:t> </a:t>
            </a:r>
            <a:r>
              <a:rPr lang="en-GB" sz="4000" dirty="0" err="1"/>
              <a:t>vozvishandura</a:t>
            </a:r>
            <a:r>
              <a:rPr lang="en-GB" sz="4000" dirty="0"/>
              <a:t> </a:t>
            </a:r>
            <a:r>
              <a:rPr lang="en-GB" sz="4000" dirty="0" err="1"/>
              <a:t>kuti</a:t>
            </a:r>
            <a:r>
              <a:rPr lang="en-GB" sz="4000" dirty="0"/>
              <a:t> </a:t>
            </a:r>
            <a:r>
              <a:rPr lang="en-GB" sz="4000" dirty="0" err="1"/>
              <a:t>zvindinakire</a:t>
            </a:r>
            <a:r>
              <a:rPr lang="en-GB" sz="4000" dirty="0"/>
              <a:t>, </a:t>
            </a:r>
            <a:r>
              <a:rPr lang="en-GB" sz="4000" dirty="0" err="1"/>
              <a:t>pangave</a:t>
            </a:r>
            <a:r>
              <a:rPr lang="en-GB" sz="4000" dirty="0"/>
              <a:t> </a:t>
            </a:r>
            <a:r>
              <a:rPr lang="en-GB" sz="4000" dirty="0" err="1"/>
              <a:t>pasi</a:t>
            </a:r>
            <a:r>
              <a:rPr lang="en-GB" sz="4000" dirty="0"/>
              <a:t> </a:t>
            </a:r>
            <a:r>
              <a:rPr lang="en-GB" sz="4000" dirty="0" err="1"/>
              <a:t>pano</a:t>
            </a:r>
            <a:r>
              <a:rPr lang="en-GB" sz="4000" dirty="0"/>
              <a:t> kana </a:t>
            </a:r>
            <a:r>
              <a:rPr lang="en-GB" sz="4000" dirty="0" err="1"/>
              <a:t>kudenga</a:t>
            </a:r>
            <a:r>
              <a:rPr lang="en-GB" sz="4000" dirty="0"/>
              <a:t>. </a:t>
            </a:r>
          </a:p>
        </p:txBody>
      </p:sp>
      <p:sp>
        <p:nvSpPr>
          <p:cNvPr id="263" name="Text 3"/>
          <p:cNvSpPr txBox="1"/>
          <p:nvPr/>
        </p:nvSpPr>
        <p:spPr>
          <a:xfrm>
            <a:off x="2102775" y="349579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1</a:t>
            </a:r>
          </a:p>
        </p:txBody>
      </p:sp>
      <p:sp>
        <p:nvSpPr>
          <p:cNvPr id="264" name="Text 3"/>
          <p:cNvSpPr txBox="1"/>
          <p:nvPr/>
        </p:nvSpPr>
        <p:spPr>
          <a:xfrm>
            <a:off x="2102775" y="535529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2</a:t>
            </a:r>
          </a:p>
        </p:txBody>
      </p:sp>
      <p:sp>
        <p:nvSpPr>
          <p:cNvPr id="265" name="Text 3"/>
          <p:cNvSpPr txBox="1"/>
          <p:nvPr/>
        </p:nvSpPr>
        <p:spPr>
          <a:xfrm>
            <a:off x="2102775" y="7204467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3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995A243E-A34F-2862-AEC9-0CA28B59A8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3A65B9EE-6ECB-7002-B61A-E9894FF34EB3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55357F77-A214-8843-87AB-B045992526CE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8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86977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69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70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2" name="Text 0"/>
          <p:cNvSpPr txBox="1"/>
          <p:nvPr/>
        </p:nvSpPr>
        <p:spPr>
          <a:xfrm>
            <a:off x="2000250" y="1657350"/>
            <a:ext cx="155067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ZVOKUITA KANA WAPERERWA</a:t>
            </a:r>
            <a:endParaRPr b="1" dirty="0"/>
          </a:p>
        </p:txBody>
      </p:sp>
      <p:sp>
        <p:nvSpPr>
          <p:cNvPr id="275" name="Text 3"/>
          <p:cNvSpPr txBox="1"/>
          <p:nvPr/>
        </p:nvSpPr>
        <p:spPr>
          <a:xfrm>
            <a:off x="2000250" y="3441187"/>
            <a:ext cx="15506700" cy="45270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 err="1"/>
              <a:t>Zvino</a:t>
            </a:r>
            <a:r>
              <a:rPr lang="en-GB" dirty="0"/>
              <a:t> kana </a:t>
            </a:r>
            <a:r>
              <a:rPr lang="en-GB" dirty="0" err="1"/>
              <a:t>mumwe</a:t>
            </a:r>
            <a:r>
              <a:rPr lang="en-GB" dirty="0"/>
              <a:t> </a:t>
            </a:r>
            <a:r>
              <a:rPr lang="en-GB" dirty="0" err="1"/>
              <a:t>wenyu</a:t>
            </a:r>
            <a:r>
              <a:rPr lang="en-GB" dirty="0"/>
              <a:t> </a:t>
            </a:r>
            <a:r>
              <a:rPr lang="en-GB" dirty="0" err="1"/>
              <a:t>achishaiwa</a:t>
            </a:r>
            <a:r>
              <a:rPr lang="en-GB" dirty="0"/>
              <a:t> </a:t>
            </a:r>
            <a:r>
              <a:rPr lang="en-GB" dirty="0" err="1"/>
              <a:t>kuchenjera</a:t>
            </a:r>
            <a:r>
              <a:rPr lang="en-GB" dirty="0"/>
              <a:t> </a:t>
            </a:r>
            <a:r>
              <a:rPr lang="en-GB" dirty="0" err="1"/>
              <a:t>ngaakumbire</a:t>
            </a:r>
            <a:r>
              <a:rPr lang="en-GB" dirty="0"/>
              <a:t> </a:t>
            </a:r>
            <a:r>
              <a:rPr lang="en-GB" dirty="0" err="1"/>
              <a:t>kunaMwari</a:t>
            </a:r>
            <a:r>
              <a:rPr lang="en-GB" dirty="0"/>
              <a:t>, </a:t>
            </a:r>
            <a:r>
              <a:rPr lang="en-GB" dirty="0" err="1"/>
              <a:t>unongopa</a:t>
            </a:r>
            <a:r>
              <a:rPr lang="en-GB" dirty="0"/>
              <a:t> </a:t>
            </a:r>
            <a:r>
              <a:rPr lang="en-GB" dirty="0" err="1"/>
              <a:t>vose</a:t>
            </a:r>
            <a:r>
              <a:rPr lang="en-GB" dirty="0"/>
              <a:t> </a:t>
            </a:r>
            <a:r>
              <a:rPr lang="en-GB" dirty="0" err="1"/>
              <a:t>asingazotuki</a:t>
            </a:r>
            <a:r>
              <a:rPr lang="en-GB" dirty="0"/>
              <a:t>; </a:t>
            </a:r>
            <a:r>
              <a:rPr lang="en-GB" dirty="0" err="1"/>
              <a:t>uchapiwa</a:t>
            </a:r>
            <a:r>
              <a:rPr lang="en-GB" dirty="0"/>
              <a:t> hake. Asi </a:t>
            </a:r>
            <a:r>
              <a:rPr lang="en-GB" dirty="0" err="1"/>
              <a:t>ngaakumbire</a:t>
            </a:r>
            <a:r>
              <a:rPr lang="en-GB" dirty="0"/>
              <a:t> </a:t>
            </a:r>
            <a:r>
              <a:rPr lang="en-GB" dirty="0" err="1"/>
              <a:t>nokutenda</a:t>
            </a:r>
            <a:r>
              <a:rPr lang="en-GB" dirty="0"/>
              <a:t>, </a:t>
            </a:r>
            <a:r>
              <a:rPr lang="en-GB" dirty="0" err="1"/>
              <a:t>asinganyunyuti</a:t>
            </a:r>
            <a:r>
              <a:rPr lang="en-GB" dirty="0"/>
              <a:t> </a:t>
            </a:r>
            <a:r>
              <a:rPr lang="en-GB" dirty="0" err="1"/>
              <a:t>napaduku</a:t>
            </a:r>
            <a:r>
              <a:rPr lang="en-GB" dirty="0"/>
              <a:t>; </a:t>
            </a:r>
            <a:r>
              <a:rPr lang="en-GB" dirty="0" err="1"/>
              <a:t>nokuti</a:t>
            </a:r>
            <a:r>
              <a:rPr lang="en-GB" dirty="0"/>
              <a:t> </a:t>
            </a:r>
            <a:r>
              <a:rPr lang="en-GB" dirty="0" err="1"/>
              <a:t>munhu</a:t>
            </a:r>
            <a:r>
              <a:rPr lang="en-GB" dirty="0"/>
              <a:t> </a:t>
            </a:r>
            <a:r>
              <a:rPr lang="en-GB" dirty="0" err="1"/>
              <a:t>unonyunyuta</a:t>
            </a:r>
            <a:r>
              <a:rPr lang="en-GB" dirty="0"/>
              <a:t> </a:t>
            </a:r>
            <a:r>
              <a:rPr lang="en-GB" dirty="0" err="1"/>
              <a:t>wakaita</a:t>
            </a:r>
            <a:r>
              <a:rPr lang="en-GB" dirty="0"/>
              <a:t> </a:t>
            </a:r>
            <a:r>
              <a:rPr lang="en-GB" dirty="0" err="1"/>
              <a:t>sefungu</a:t>
            </a:r>
            <a:r>
              <a:rPr lang="en-GB" dirty="0"/>
              <a:t> </a:t>
            </a:r>
            <a:r>
              <a:rPr lang="en-GB" dirty="0" err="1"/>
              <a:t>regungwa</a:t>
            </a:r>
            <a:r>
              <a:rPr lang="en-GB" dirty="0"/>
              <a:t> </a:t>
            </a:r>
            <a:r>
              <a:rPr lang="en-GB" dirty="0" err="1"/>
              <a:t>rinosundwa</a:t>
            </a:r>
            <a:r>
              <a:rPr lang="en-GB" dirty="0"/>
              <a:t> </a:t>
            </a:r>
            <a:r>
              <a:rPr lang="en-GB" dirty="0" err="1"/>
              <a:t>nemhepo</a:t>
            </a:r>
            <a:r>
              <a:rPr lang="en-GB" dirty="0"/>
              <a:t> </a:t>
            </a:r>
            <a:r>
              <a:rPr lang="en-GB" dirty="0" err="1"/>
              <a:t>richimutswa-mutswa</a:t>
            </a:r>
            <a:r>
              <a:rPr lang="en-GB" dirty="0"/>
              <a:t>. </a:t>
            </a:r>
            <a:r>
              <a:rPr lang="en-GB" dirty="0" err="1"/>
              <a:t>Munhu</a:t>
            </a:r>
            <a:r>
              <a:rPr lang="en-GB" dirty="0"/>
              <a:t> </a:t>
            </a:r>
            <a:r>
              <a:rPr lang="en-GB" dirty="0" err="1"/>
              <a:t>uyu</a:t>
            </a:r>
            <a:r>
              <a:rPr lang="en-GB" dirty="0"/>
              <a:t> </a:t>
            </a:r>
            <a:r>
              <a:rPr lang="en-GB" dirty="0" err="1"/>
              <a:t>arege</a:t>
            </a:r>
            <a:r>
              <a:rPr lang="en-GB" dirty="0"/>
              <a:t> </a:t>
            </a:r>
            <a:r>
              <a:rPr lang="en-GB" dirty="0" err="1"/>
              <a:t>kufunga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uchazowana</a:t>
            </a:r>
            <a:r>
              <a:rPr lang="en-GB" dirty="0"/>
              <a:t> </a:t>
            </a:r>
            <a:r>
              <a:rPr lang="en-GB" dirty="0" err="1"/>
              <a:t>chinhu</a:t>
            </a:r>
            <a:r>
              <a:rPr lang="en-GB" dirty="0"/>
              <a:t> </a:t>
            </a:r>
            <a:r>
              <a:rPr lang="en-GB" dirty="0" err="1"/>
              <a:t>kunaShe</a:t>
            </a:r>
            <a:r>
              <a:rPr lang="en-GB" dirty="0"/>
              <a:t>;  </a:t>
            </a:r>
            <a:r>
              <a:rPr lang="en-GB" dirty="0" err="1"/>
              <a:t>munhu</a:t>
            </a:r>
            <a:r>
              <a:rPr lang="en-GB" dirty="0"/>
              <a:t>, </a:t>
            </a:r>
            <a:r>
              <a:rPr lang="en-GB" dirty="0" err="1"/>
              <a:t>unemoyo</a:t>
            </a:r>
            <a:r>
              <a:rPr lang="en-GB" dirty="0"/>
              <a:t> </a:t>
            </a:r>
            <a:r>
              <a:rPr lang="en-GB" dirty="0" err="1"/>
              <a:t>miviri</a:t>
            </a:r>
            <a:r>
              <a:rPr lang="en-GB" dirty="0"/>
              <a:t>, </a:t>
            </a:r>
            <a:r>
              <a:rPr lang="en-GB" dirty="0" err="1"/>
              <a:t>unoshanduka-shanduka</a:t>
            </a:r>
            <a:r>
              <a:rPr lang="en-GB" dirty="0"/>
              <a:t> </a:t>
            </a:r>
            <a:r>
              <a:rPr lang="en-GB" dirty="0" err="1"/>
              <a:t>panzira</a:t>
            </a:r>
            <a:r>
              <a:rPr lang="en-GB" dirty="0"/>
              <a:t> </a:t>
            </a:r>
            <a:r>
              <a:rPr lang="en-GB" dirty="0" err="1"/>
              <a:t>dzake</a:t>
            </a:r>
            <a:r>
              <a:rPr lang="en-GB" dirty="0"/>
              <a:t> </a:t>
            </a:r>
            <a:r>
              <a:rPr lang="en-GB" dirty="0" err="1"/>
              <a:t>dzose</a:t>
            </a:r>
            <a:r>
              <a:rPr lang="en-GB" dirty="0"/>
              <a:t>.”</a:t>
            </a:r>
            <a:endParaRPr dirty="0"/>
          </a:p>
        </p:txBody>
      </p:sp>
      <p:sp>
        <p:nvSpPr>
          <p:cNvPr id="276" name="Text 4"/>
          <p:cNvSpPr txBox="1"/>
          <p:nvPr/>
        </p:nvSpPr>
        <p:spPr>
          <a:xfrm>
            <a:off x="2000250" y="8343078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GB" dirty="0"/>
              <a:t>(Jakobho1:5-8)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8183DB10-723C-A178-71C1-52CBC65C75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E941C666-340B-BF89-C31D-2470C3920830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A1958F9-8565-2BF5-B828-25DC65980992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Text 0"/>
          <p:cNvSpPr txBox="1"/>
          <p:nvPr/>
        </p:nvSpPr>
        <p:spPr>
          <a:xfrm>
            <a:off x="2000249" y="1657350"/>
            <a:ext cx="14520943" cy="1882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Zvinopiwa</a:t>
            </a:r>
            <a:r>
              <a:rPr lang="en-GB" dirty="0"/>
              <a:t> </a:t>
            </a:r>
            <a:r>
              <a:rPr lang="en-GB" dirty="0" err="1"/>
              <a:t>naMwari</a:t>
            </a:r>
            <a:r>
              <a:rPr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Zvokudenga</a:t>
            </a:r>
            <a:r>
              <a:rPr lang="en-GB" dirty="0"/>
              <a:t> </a:t>
            </a:r>
            <a:r>
              <a:rPr lang="en-GB" dirty="0" err="1"/>
              <a:t>zvinoshamisa</a:t>
            </a:r>
            <a:r>
              <a:rPr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uchenjeri</a:t>
            </a:r>
            <a:endParaRPr u="sng" dirty="0">
              <a:solidFill>
                <a:srgbClr val="FF0000"/>
              </a:solidFill>
            </a:endParaRPr>
          </a:p>
        </p:txBody>
      </p:sp>
      <p:sp>
        <p:nvSpPr>
          <p:cNvPr id="284" name="Text 1"/>
          <p:cNvSpPr txBox="1"/>
          <p:nvPr/>
        </p:nvSpPr>
        <p:spPr>
          <a:xfrm>
            <a:off x="2000250" y="4400550"/>
            <a:ext cx="11359289" cy="1882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Musenzekete</a:t>
            </a:r>
            <a:r>
              <a:rPr lang="en-GB" dirty="0"/>
              <a:t> </a:t>
            </a:r>
            <a:r>
              <a:rPr lang="en-GB" dirty="0" err="1"/>
              <a:t>Wedu</a:t>
            </a:r>
            <a:r>
              <a:rPr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Tinofanira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kuhukumbira</a:t>
            </a:r>
            <a:endParaRPr dirty="0"/>
          </a:p>
        </p:txBody>
      </p:sp>
      <p:sp>
        <p:nvSpPr>
          <p:cNvPr id="285" name="Text 2"/>
          <p:cNvSpPr txBox="1"/>
          <p:nvPr/>
        </p:nvSpPr>
        <p:spPr>
          <a:xfrm>
            <a:off x="2000249" y="7372350"/>
            <a:ext cx="14045015" cy="1882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300"/>
              </a:lnSpc>
              <a:defRPr sz="7200">
                <a:solidFill>
                  <a:srgbClr val="90ADC6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Mafungiro</a:t>
            </a:r>
            <a:r>
              <a:rPr lang="en-GB" dirty="0"/>
              <a:t>/ </a:t>
            </a:r>
            <a:r>
              <a:rPr lang="en-GB" dirty="0" err="1"/>
              <a:t>Maonero</a:t>
            </a:r>
            <a:r>
              <a:rPr lang="en-GB" dirty="0"/>
              <a:t> </a:t>
            </a:r>
            <a:r>
              <a:rPr lang="en-GB" dirty="0" err="1"/>
              <a:t>aMwari</a:t>
            </a:r>
            <a:r>
              <a:rPr lang="en-GB" dirty="0"/>
              <a:t>: </a:t>
            </a:r>
          </a:p>
          <a:p>
            <a:pPr>
              <a:lnSpc>
                <a:spcPts val="73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pPr>
            <a:r>
              <a:rPr lang="en-GB" dirty="0" err="1"/>
              <a:t>Vakasununguka</a:t>
            </a:r>
            <a:r>
              <a:rPr lang="en-GB" dirty="0"/>
              <a:t>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vanopavhurira</a:t>
            </a:r>
            <a:endParaRPr lang="en-GB" u="sng" dirty="0">
              <a:solidFill>
                <a:srgbClr val="FF0000"/>
              </a:solidFill>
            </a:endParaRP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55D59465-7B80-0BA9-8339-CC9BAB3CC2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47208948-05AF-0C52-507F-BD1085DBAF36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102760C-6B1A-30DD-4B92-29A998A7C650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0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6042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92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CHIGA CHIMWE CHETE</a:t>
            </a:r>
          </a:p>
        </p:txBody>
      </p:sp>
      <p:sp>
        <p:nvSpPr>
          <p:cNvPr id="297" name="Text 3"/>
          <p:cNvSpPr txBox="1"/>
          <p:nvPr/>
        </p:nvSpPr>
        <p:spPr>
          <a:xfrm>
            <a:off x="1891761" y="3586556"/>
            <a:ext cx="15506700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/>
              <a:t>Asi </a:t>
            </a:r>
            <a:r>
              <a:rPr lang="en-GB" dirty="0" err="1"/>
              <a:t>ngaakumbire</a:t>
            </a:r>
            <a:r>
              <a:rPr lang="en-GB" dirty="0"/>
              <a:t> </a:t>
            </a:r>
            <a:r>
              <a:rPr lang="en-GB" dirty="0" err="1"/>
              <a:t>nokutanda</a:t>
            </a:r>
            <a:r>
              <a:rPr lang="en-GB" dirty="0"/>
              <a:t> </a:t>
            </a:r>
            <a:r>
              <a:rPr lang="en-GB" dirty="0" err="1"/>
              <a:t>asinganyunyuti</a:t>
            </a:r>
            <a:r>
              <a:rPr dirty="0"/>
              <a:t>…”</a:t>
            </a:r>
          </a:p>
        </p:txBody>
      </p:sp>
      <p:sp>
        <p:nvSpPr>
          <p:cNvPr id="298" name="Text 4"/>
          <p:cNvSpPr txBox="1"/>
          <p:nvPr/>
        </p:nvSpPr>
        <p:spPr>
          <a:xfrm>
            <a:off x="1891761" y="4637679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Jakobho</a:t>
            </a:r>
            <a:r>
              <a:rPr lang="en-GB" dirty="0"/>
              <a:t> 1: 6)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A5AF3AB6-095B-A518-B271-962D2F2D93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D0390256-0C8F-6929-5515-1B3377B29420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B994BA6-68B5-0896-7EFB-7D8BBDB76EB2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481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0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Text 0"/>
          <p:cNvSpPr txBox="1"/>
          <p:nvPr/>
        </p:nvSpPr>
        <p:spPr>
          <a:xfrm>
            <a:off x="2000250" y="1657350"/>
            <a:ext cx="93726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CHIGA CHIMWE CHETE</a:t>
            </a:r>
            <a:endParaRPr b="1" dirty="0"/>
          </a:p>
        </p:txBody>
      </p:sp>
      <p:sp>
        <p:nvSpPr>
          <p:cNvPr id="308" name="Text 3"/>
          <p:cNvSpPr txBox="1"/>
          <p:nvPr/>
        </p:nvSpPr>
        <p:spPr>
          <a:xfrm>
            <a:off x="1981200" y="8545271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GB" dirty="0"/>
              <a:t>( </a:t>
            </a:r>
            <a:r>
              <a:rPr lang="en-GB" dirty="0" err="1"/>
              <a:t>Jakobho</a:t>
            </a:r>
            <a:r>
              <a:rPr lang="en-GB" dirty="0"/>
              <a:t> 1:7)</a:t>
            </a:r>
            <a:endParaRPr dirty="0"/>
          </a:p>
        </p:txBody>
      </p:sp>
      <p:sp>
        <p:nvSpPr>
          <p:cNvPr id="309" name="Text 4"/>
          <p:cNvSpPr txBox="1"/>
          <p:nvPr/>
        </p:nvSpPr>
        <p:spPr>
          <a:xfrm>
            <a:off x="1981200" y="3437448"/>
            <a:ext cx="15306675" cy="46465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Munhu</a:t>
            </a:r>
            <a:r>
              <a:rPr lang="en-GB" dirty="0"/>
              <a:t> </a:t>
            </a:r>
            <a:r>
              <a:rPr lang="en-GB" dirty="0" err="1"/>
              <a:t>anonamatira</a:t>
            </a:r>
            <a:r>
              <a:rPr lang="en-GB" dirty="0"/>
              <a:t> </a:t>
            </a:r>
            <a:r>
              <a:rPr lang="en-GB" dirty="0" err="1"/>
              <a:t>kuziva</a:t>
            </a:r>
            <a:r>
              <a:rPr lang="en-GB" dirty="0"/>
              <a:t> </a:t>
            </a:r>
            <a:r>
              <a:rPr lang="en-GB" dirty="0" err="1"/>
              <a:t>kuda</a:t>
            </a:r>
            <a:r>
              <a:rPr lang="en-GB" dirty="0"/>
              <a:t> </a:t>
            </a:r>
            <a:r>
              <a:rPr lang="en-GB" dirty="0" err="1"/>
              <a:t>kwaMwari</a:t>
            </a:r>
            <a:r>
              <a:rPr lang="en-GB" dirty="0"/>
              <a:t> </a:t>
            </a:r>
            <a:r>
              <a:rPr lang="en-GB" dirty="0" err="1"/>
              <a:t>sokungowedzera</a:t>
            </a:r>
            <a:r>
              <a:rPr lang="en-GB" dirty="0"/>
              <a:t> </a:t>
            </a:r>
            <a:r>
              <a:rPr lang="en-GB" dirty="0" err="1"/>
              <a:t>ruzivo</a:t>
            </a:r>
            <a:r>
              <a:rPr lang="en-GB" dirty="0"/>
              <a:t>, </a:t>
            </a:r>
            <a:r>
              <a:rPr lang="en-GB" dirty="0" err="1"/>
              <a:t>sechinhu</a:t>
            </a:r>
            <a:r>
              <a:rPr lang="en-GB" dirty="0"/>
              <a:t> </a:t>
            </a:r>
            <a:r>
              <a:rPr lang="en-GB" dirty="0" err="1"/>
              <a:t>chokufunga</a:t>
            </a:r>
            <a:r>
              <a:rPr lang="en-GB" dirty="0"/>
              <a:t> </a:t>
            </a:r>
            <a:r>
              <a:rPr lang="en-GB" dirty="0" err="1"/>
              <a:t>nezvacho</a:t>
            </a:r>
            <a:r>
              <a:rPr lang="en-GB" dirty="0"/>
              <a:t>, </a:t>
            </a:r>
            <a:r>
              <a:rPr lang="en-GB" u="sng" dirty="0" err="1">
                <a:solidFill>
                  <a:srgbClr val="FF0000"/>
                </a:solidFill>
              </a:rPr>
              <a:t>pasina</a:t>
            </a:r>
            <a:r>
              <a:rPr dirty="0"/>
              <a:t> </a:t>
            </a:r>
            <a:r>
              <a:rPr lang="en-GB" dirty="0" err="1"/>
              <a:t>kuzvipira</a:t>
            </a:r>
            <a:r>
              <a:rPr lang="en-GB" dirty="0"/>
              <a:t> </a:t>
            </a:r>
            <a:r>
              <a:rPr lang="en-GB" dirty="0" err="1"/>
              <a:t>kutevera</a:t>
            </a:r>
            <a:r>
              <a:rPr lang="en-GB" dirty="0"/>
              <a:t> </a:t>
            </a:r>
            <a:r>
              <a:rPr lang="en-GB" dirty="0" err="1"/>
              <a:t>unowana</a:t>
            </a:r>
            <a:r>
              <a:rPr lang="en-GB" dirty="0"/>
              <a:t> </a:t>
            </a:r>
            <a:r>
              <a:rPr lang="en-GB" dirty="0" err="1"/>
              <a:t>mhinduro</a:t>
            </a:r>
            <a:r>
              <a:rPr lang="en-GB" dirty="0"/>
              <a:t> </a:t>
            </a:r>
            <a:r>
              <a:rPr lang="en-GB" dirty="0" err="1"/>
              <a:t>inongove</a:t>
            </a:r>
            <a:r>
              <a:rPr lang="en-GB" dirty="0"/>
              <a:t> </a:t>
            </a:r>
            <a:r>
              <a:rPr lang="en-GB" dirty="0" err="1"/>
              <a:t>pachena</a:t>
            </a:r>
            <a:r>
              <a:rPr dirty="0"/>
              <a:t>: </a:t>
            </a:r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endParaRPr dirty="0"/>
          </a:p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4200" dirty="0"/>
              <a:t>"</a:t>
            </a:r>
            <a:r>
              <a:rPr lang="en-GB" sz="4200" dirty="0" err="1"/>
              <a:t>Munhu</a:t>
            </a:r>
            <a:r>
              <a:rPr lang="en-GB" sz="4200" dirty="0"/>
              <a:t> </a:t>
            </a:r>
            <a:r>
              <a:rPr lang="en-GB" sz="4200" dirty="0" err="1"/>
              <a:t>uyu</a:t>
            </a:r>
            <a:r>
              <a:rPr lang="en-GB" sz="4200" dirty="0"/>
              <a:t> </a:t>
            </a:r>
            <a:r>
              <a:rPr lang="en-GB" sz="4200" dirty="0" err="1"/>
              <a:t>arege</a:t>
            </a:r>
            <a:r>
              <a:rPr lang="en-GB" sz="4200" dirty="0"/>
              <a:t> </a:t>
            </a:r>
            <a:r>
              <a:rPr lang="en-GB" sz="4200" dirty="0" err="1"/>
              <a:t>kufunga</a:t>
            </a:r>
            <a:r>
              <a:rPr lang="en-GB" sz="4200" dirty="0"/>
              <a:t> </a:t>
            </a:r>
            <a:r>
              <a:rPr lang="en-GB" sz="4200" dirty="0" err="1"/>
              <a:t>kuti</a:t>
            </a:r>
            <a:r>
              <a:rPr lang="en-GB" sz="4200" dirty="0"/>
              <a:t> </a:t>
            </a:r>
            <a:r>
              <a:rPr lang="en-GB" sz="4200" dirty="0" err="1"/>
              <a:t>uchazowana</a:t>
            </a:r>
            <a:r>
              <a:rPr lang="en-GB" sz="4200" dirty="0"/>
              <a:t> </a:t>
            </a:r>
            <a:r>
              <a:rPr lang="en-GB" sz="4200" dirty="0" err="1"/>
              <a:t>chinhu</a:t>
            </a:r>
            <a:r>
              <a:rPr lang="en-GB" sz="4200" dirty="0"/>
              <a:t> </a:t>
            </a:r>
            <a:r>
              <a:rPr lang="en-GB" sz="4200" dirty="0" err="1"/>
              <a:t>kunaShe</a:t>
            </a:r>
            <a:r>
              <a:rPr lang="en-GB" sz="4200" dirty="0"/>
              <a:t>;</a:t>
            </a:r>
            <a:r>
              <a:rPr sz="4200" dirty="0"/>
              <a:t>”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B737C7A2-F15D-567C-B4D1-78F3CE7F1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A563BAFE-EDC1-E132-B1C1-9D39784D7DCB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AFFB61E5-D0D7-B57A-A9E8-D31E19519236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1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16" name="Text 0"/>
          <p:cNvSpPr txBox="1"/>
          <p:nvPr/>
        </p:nvSpPr>
        <p:spPr>
          <a:xfrm>
            <a:off x="2000250" y="1657350"/>
            <a:ext cx="14288469" cy="110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PANGUVA  DZAKO DZOKUTSVAGA</a:t>
            </a:r>
            <a:endParaRPr b="1" dirty="0"/>
          </a:p>
        </p:txBody>
      </p:sp>
      <p:sp>
        <p:nvSpPr>
          <p:cNvPr id="319" name="Text 3"/>
          <p:cNvSpPr txBox="1"/>
          <p:nvPr/>
        </p:nvSpPr>
        <p:spPr>
          <a:xfrm>
            <a:off x="2000250" y="3464791"/>
            <a:ext cx="14722422" cy="53860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dirty="0">
                <a:solidFill>
                  <a:schemeClr val="bg1"/>
                </a:solidFill>
              </a:rPr>
              <a:t>1. 	</a:t>
            </a:r>
            <a:r>
              <a:rPr lang="en-GB" u="sng" dirty="0" err="1">
                <a:solidFill>
                  <a:srgbClr val="FF0000"/>
                </a:solidFill>
              </a:rPr>
              <a:t>Bvuma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/>
              <a:t>Bvuma</a:t>
            </a:r>
            <a:r>
              <a:rPr lang="en-GB" dirty="0"/>
              <a:t> -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wapererwa</a:t>
            </a:r>
            <a:r>
              <a:rPr lang="en-GB" dirty="0"/>
              <a:t>.</a:t>
            </a:r>
            <a:endParaRPr dirty="0"/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2. 	</a:t>
            </a:r>
            <a:r>
              <a:rPr lang="en-GB" u="sng" dirty="0" err="1">
                <a:solidFill>
                  <a:srgbClr val="FF0000"/>
                </a:solidFill>
              </a:rPr>
              <a:t>Cherechedza</a:t>
            </a:r>
            <a:r>
              <a:rPr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hapana</a:t>
            </a:r>
            <a:r>
              <a:rPr lang="en-GB" dirty="0"/>
              <a:t> </a:t>
            </a:r>
            <a:r>
              <a:rPr lang="en-GB" dirty="0" err="1"/>
              <a:t>zvaunogona</a:t>
            </a:r>
            <a:r>
              <a:rPr lang="en-GB" dirty="0"/>
              <a:t> </a:t>
            </a:r>
            <a:r>
              <a:rPr lang="en-GB" dirty="0" err="1"/>
              <a:t>kuita</a:t>
            </a:r>
            <a:r>
              <a:rPr lang="en-GB" dirty="0"/>
              <a:t> </a:t>
            </a:r>
            <a:r>
              <a:rPr lang="en-GB" dirty="0" err="1"/>
              <a:t>uri</a:t>
            </a:r>
            <a:r>
              <a:rPr lang="en-GB" dirty="0"/>
              <a:t> 	</a:t>
            </a:r>
            <a:r>
              <a:rPr lang="en-GB" dirty="0" err="1"/>
              <a:t>woga</a:t>
            </a:r>
            <a:r>
              <a:rPr dirty="0"/>
              <a:t>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3. 	</a:t>
            </a:r>
            <a:r>
              <a:rPr lang="en-GB" u="sng" dirty="0" err="1">
                <a:solidFill>
                  <a:srgbClr val="FF0000"/>
                </a:solidFill>
              </a:rPr>
              <a:t>Vakumbire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 err="1"/>
              <a:t>uchenjeri</a:t>
            </a:r>
            <a:r>
              <a:rPr lang="en-GB" dirty="0"/>
              <a:t> </a:t>
            </a:r>
            <a:r>
              <a:rPr lang="en-GB" dirty="0" err="1"/>
              <a:t>hwavo</a:t>
            </a:r>
            <a:r>
              <a:rPr lang="en-GB" dirty="0"/>
              <a:t> </a:t>
            </a:r>
            <a:r>
              <a:rPr lang="en-GB" dirty="0" err="1"/>
              <a:t>hunoshamisa</a:t>
            </a:r>
            <a:r>
              <a:rPr dirty="0"/>
              <a:t>m.</a:t>
            </a:r>
          </a:p>
          <a:p>
            <a:pPr>
              <a:lnSpc>
                <a:spcPts val="6100"/>
              </a:lnSpc>
              <a:spcBef>
                <a:spcPts val="1800"/>
              </a:spcBef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US" sz="51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4. 	</a:t>
            </a:r>
            <a:r>
              <a:rPr lang="en-GB" u="sng" dirty="0">
                <a:solidFill>
                  <a:srgbClr val="FF0000"/>
                </a:solidFill>
              </a:rPr>
              <a:t>Iva</a:t>
            </a:r>
            <a:r>
              <a:rPr dirty="0"/>
              <a:t> </a:t>
            </a:r>
            <a:r>
              <a:rPr lang="en-GB" dirty="0" err="1"/>
              <a:t>unoda</a:t>
            </a:r>
            <a:r>
              <a:rPr lang="en-GB" dirty="0"/>
              <a:t> </a:t>
            </a:r>
            <a:r>
              <a:rPr lang="en-GB" dirty="0" err="1"/>
              <a:t>kuita</a:t>
            </a:r>
            <a:r>
              <a:rPr lang="en-GB" dirty="0"/>
              <a:t> </a:t>
            </a:r>
            <a:r>
              <a:rPr lang="en-GB" dirty="0" err="1"/>
              <a:t>zvose</a:t>
            </a:r>
            <a:r>
              <a:rPr lang="en-GB" dirty="0"/>
              <a:t> </a:t>
            </a:r>
            <a:r>
              <a:rPr lang="en-GB" dirty="0" err="1"/>
              <a:t>zvinodikanwa</a:t>
            </a:r>
            <a:r>
              <a:rPr lang="en-GB" dirty="0"/>
              <a:t> 	</a:t>
            </a:r>
            <a:r>
              <a:rPr lang="en-GB" dirty="0" err="1"/>
              <a:t>nouchenjeri</a:t>
            </a:r>
            <a:r>
              <a:rPr lang="en-GB" dirty="0"/>
              <a:t> </a:t>
            </a:r>
            <a:r>
              <a:rPr lang="en-GB" dirty="0" err="1"/>
              <a:t>hwaVo</a:t>
            </a:r>
            <a:r>
              <a:rPr lang="en-GB" dirty="0"/>
              <a:t>.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D1F6F6A6-579B-828B-E1E3-E553B3B978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FE50DCAA-43F1-D1DC-3FE4-26DA1F3EFAE7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3228D7D-D7BA-85D7-4439-6287D4926C8C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Image 5" descr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300" y="4371975"/>
            <a:ext cx="15287625" cy="2228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27" name="Image 6" descr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6877050"/>
            <a:ext cx="15287625" cy="2962275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ext 0"/>
          <p:cNvSpPr txBox="1"/>
          <p:nvPr/>
        </p:nvSpPr>
        <p:spPr>
          <a:xfrm>
            <a:off x="2000250" y="1657350"/>
            <a:ext cx="15306675" cy="22174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DINGINDIRA  RINOWANZOBUDA MUMAGWARO OSE NDEROKUTI...</a:t>
            </a:r>
            <a:r>
              <a:rPr b="1" dirty="0"/>
              <a:t>. </a:t>
            </a:r>
          </a:p>
        </p:txBody>
      </p:sp>
      <p:sp>
        <p:nvSpPr>
          <p:cNvPr id="331" name="Text 3"/>
          <p:cNvSpPr txBox="1"/>
          <p:nvPr/>
        </p:nvSpPr>
        <p:spPr>
          <a:xfrm>
            <a:off x="2019300" y="4244054"/>
            <a:ext cx="15306675" cy="1461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Iye “</a:t>
            </a:r>
            <a:r>
              <a:rPr lang="en-GB" dirty="0" err="1"/>
              <a:t>ari</a:t>
            </a:r>
            <a:r>
              <a:rPr lang="en-GB" dirty="0"/>
              <a:t> </a:t>
            </a:r>
            <a:r>
              <a:rPr lang="en-GB" dirty="0" err="1"/>
              <a:t>pedyo</a:t>
            </a:r>
            <a:r>
              <a:rPr lang="en-GB" dirty="0"/>
              <a:t> </a:t>
            </a:r>
            <a:r>
              <a:rPr lang="en-GB" dirty="0" err="1"/>
              <a:t>nevane</a:t>
            </a:r>
            <a:r>
              <a:rPr lang="en-GB" dirty="0"/>
              <a:t> </a:t>
            </a:r>
            <a:r>
              <a:rPr lang="en-GB" dirty="0" err="1"/>
              <a:t>mwoyo</a:t>
            </a:r>
            <a:r>
              <a:rPr lang="en-GB" dirty="0"/>
              <a:t> </a:t>
            </a:r>
            <a:r>
              <a:rPr lang="en-GB" dirty="0" err="1"/>
              <a:t>yakaputsika</a:t>
            </a:r>
            <a:r>
              <a:rPr lang="en-GB" dirty="0"/>
              <a:t>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anoponesa</a:t>
            </a:r>
            <a:r>
              <a:rPr lang="en-GB" dirty="0"/>
              <a:t> </a:t>
            </a:r>
            <a:r>
              <a:rPr lang="en-GB" dirty="0" err="1"/>
              <a:t>vaya</a:t>
            </a:r>
            <a:r>
              <a:rPr lang="en-GB" dirty="0"/>
              <a:t> </a:t>
            </a:r>
            <a:r>
              <a:rPr lang="en-GB" dirty="0" err="1"/>
              <a:t>vano</a:t>
            </a:r>
            <a:r>
              <a:rPr lang="en-GB" dirty="0"/>
              <a:t> </a:t>
            </a:r>
            <a:r>
              <a:rPr lang="en-GB" dirty="0" err="1"/>
              <a:t>mweya</a:t>
            </a:r>
            <a:r>
              <a:rPr lang="en-GB" dirty="0"/>
              <a:t> </a:t>
            </a:r>
            <a:r>
              <a:rPr lang="en-GB" dirty="0" err="1"/>
              <a:t>wakapwanyika</a:t>
            </a:r>
            <a:r>
              <a:rPr lang="en-GB" dirty="0"/>
              <a:t>.”</a:t>
            </a:r>
            <a:endParaRPr dirty="0"/>
          </a:p>
        </p:txBody>
      </p:sp>
      <p:sp>
        <p:nvSpPr>
          <p:cNvPr id="332" name="Text 4"/>
          <p:cNvSpPr txBox="1"/>
          <p:nvPr/>
        </p:nvSpPr>
        <p:spPr>
          <a:xfrm>
            <a:off x="2000250" y="5888005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Pisarema</a:t>
            </a:r>
            <a:r>
              <a:rPr lang="en-GB" dirty="0"/>
              <a:t> 34:18)</a:t>
            </a:r>
            <a:endParaRPr dirty="0"/>
          </a:p>
        </p:txBody>
      </p:sp>
      <p:sp>
        <p:nvSpPr>
          <p:cNvPr id="333" name="Text 5"/>
          <p:cNvSpPr txBox="1"/>
          <p:nvPr/>
        </p:nvSpPr>
        <p:spPr>
          <a:xfrm>
            <a:off x="2000250" y="6877050"/>
            <a:ext cx="14520943" cy="2192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5700"/>
              </a:lnSpc>
              <a:defRPr sz="48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Vanotikoka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tiswedere</a:t>
            </a:r>
            <a:r>
              <a:rPr lang="en-GB" dirty="0"/>
              <a:t> </a:t>
            </a:r>
            <a:r>
              <a:rPr lang="en-GB" dirty="0" err="1"/>
              <a:t>kuchigaro</a:t>
            </a:r>
            <a:r>
              <a:rPr lang="en-GB" dirty="0"/>
              <a:t> </a:t>
            </a:r>
            <a:r>
              <a:rPr lang="en-GB" dirty="0" err="1"/>
              <a:t>chavo</a:t>
            </a:r>
            <a:r>
              <a:rPr lang="en-GB" dirty="0"/>
              <a:t> </a:t>
            </a:r>
            <a:r>
              <a:rPr lang="en-GB" dirty="0" err="1"/>
              <a:t>nechivimbo</a:t>
            </a:r>
            <a:r>
              <a:rPr lang="en-GB" dirty="0"/>
              <a:t> – “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tigamuchire</a:t>
            </a:r>
            <a:r>
              <a:rPr lang="en-GB" dirty="0"/>
              <a:t> </a:t>
            </a:r>
            <a:r>
              <a:rPr lang="en-GB" dirty="0" err="1"/>
              <a:t>ngoni</a:t>
            </a:r>
            <a:r>
              <a:rPr lang="en-GB" dirty="0"/>
              <a:t> </a:t>
            </a:r>
            <a:r>
              <a:rPr lang="en-GB" dirty="0" err="1"/>
              <a:t>tiwane</a:t>
            </a:r>
            <a:r>
              <a:rPr lang="en-GB" dirty="0"/>
              <a:t> </a:t>
            </a:r>
            <a:r>
              <a:rPr lang="en-GB" dirty="0" err="1"/>
              <a:t>nyasha</a:t>
            </a:r>
            <a:r>
              <a:rPr lang="en-GB" dirty="0"/>
              <a:t> </a:t>
            </a:r>
            <a:r>
              <a:rPr lang="en-GB" dirty="0" err="1"/>
              <a:t>dzokutibatsira</a:t>
            </a:r>
            <a:r>
              <a:rPr lang="en-GB" dirty="0"/>
              <a:t> </a:t>
            </a:r>
            <a:r>
              <a:rPr lang="en-GB" dirty="0" err="1"/>
              <a:t>munguva</a:t>
            </a:r>
            <a:r>
              <a:rPr lang="en-GB" dirty="0"/>
              <a:t> </a:t>
            </a:r>
            <a:r>
              <a:rPr lang="en-GB" dirty="0" err="1"/>
              <a:t>yedu</a:t>
            </a:r>
            <a:r>
              <a:rPr lang="en-GB" dirty="0"/>
              <a:t> </a:t>
            </a:r>
            <a:r>
              <a:rPr lang="en-GB" dirty="0" err="1"/>
              <a:t>yokushayiwa</a:t>
            </a:r>
            <a:r>
              <a:rPr dirty="0"/>
              <a:t>.”</a:t>
            </a:r>
          </a:p>
        </p:txBody>
      </p:sp>
      <p:sp>
        <p:nvSpPr>
          <p:cNvPr id="334" name="Text 6"/>
          <p:cNvSpPr txBox="1"/>
          <p:nvPr/>
        </p:nvSpPr>
        <p:spPr>
          <a:xfrm>
            <a:off x="2000250" y="9126504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Regular"/>
                <a:ea typeface="Syne Regular"/>
                <a:cs typeface="Syne Regular"/>
                <a:sym typeface="Syne Regular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VaHebheru</a:t>
            </a:r>
            <a:r>
              <a:rPr lang="en-GB" dirty="0"/>
              <a:t> 4:16)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A7142CA6-B832-2F08-78B5-AFAE00D2C92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1E37F635-12B0-4DCD-4088-F9353D659709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132453A-FE92-4114-6AFE-8F7420B18590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Text 2"/>
          <p:cNvSpPr txBox="1"/>
          <p:nvPr/>
        </p:nvSpPr>
        <p:spPr>
          <a:xfrm>
            <a:off x="2000250" y="2952750"/>
            <a:ext cx="14830909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Mwari</a:t>
            </a:r>
            <a:r>
              <a:rPr lang="en-GB" dirty="0"/>
              <a:t> </a:t>
            </a:r>
            <a:r>
              <a:rPr lang="en-GB" dirty="0" err="1"/>
              <a:t>vanokupa</a:t>
            </a:r>
            <a:r>
              <a:rPr lang="en-GB" dirty="0"/>
              <a:t> </a:t>
            </a:r>
            <a:r>
              <a:rPr lang="en-GB" dirty="0" err="1"/>
              <a:t>zvinhu</a:t>
            </a:r>
            <a:r>
              <a:rPr lang="en-GB" dirty="0"/>
              <a:t> </a:t>
            </a:r>
            <a:r>
              <a:rPr lang="en-GB" dirty="0" err="1"/>
              <a:t>zvakakosha</a:t>
            </a:r>
            <a:r>
              <a:rPr lang="en-GB" dirty="0"/>
              <a:t> </a:t>
            </a:r>
            <a:r>
              <a:rPr lang="en-GB" dirty="0" err="1"/>
              <a:t>kwazvo</a:t>
            </a:r>
            <a:r>
              <a:rPr lang="en-GB" dirty="0"/>
              <a:t> </a:t>
            </a:r>
            <a:r>
              <a:rPr lang="en-GB" dirty="0" err="1"/>
              <a:t>pasi</a:t>
            </a:r>
            <a:r>
              <a:rPr lang="en-GB" dirty="0"/>
              <a:t> rose</a:t>
            </a:r>
            <a:r>
              <a:rPr dirty="0"/>
              <a:t>: </a:t>
            </a:r>
            <a:r>
              <a:rPr lang="en-GB" b="1" u="sng" dirty="0" err="1">
                <a:solidFill>
                  <a:srgbClr val="FF0000"/>
                </a:solidFill>
              </a:rPr>
              <a:t>Uchenjeri</a:t>
            </a:r>
            <a:r>
              <a:rPr lang="en-GB" b="1" dirty="0">
                <a:solidFill>
                  <a:srgbClr val="FF0000"/>
                </a:solidFill>
              </a:rPr>
              <a:t> - </a:t>
            </a:r>
            <a:r>
              <a:rPr lang="en-GB" b="1" u="sng" dirty="0" err="1">
                <a:solidFill>
                  <a:srgbClr val="FF0000"/>
                </a:solidFill>
              </a:rPr>
              <a:t>HwaVo</a:t>
            </a:r>
            <a:r>
              <a:rPr lang="en-KE" dirty="0"/>
              <a:t>.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344" name="Text 3"/>
          <p:cNvSpPr txBox="1"/>
          <p:nvPr/>
        </p:nvSpPr>
        <p:spPr>
          <a:xfrm>
            <a:off x="2000250" y="5355149"/>
            <a:ext cx="14830909" cy="31290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Vanokutungamirira</a:t>
            </a:r>
            <a:r>
              <a:rPr lang="en-GB" dirty="0"/>
              <a:t> </a:t>
            </a:r>
            <a:r>
              <a:rPr lang="en-GB" dirty="0" err="1"/>
              <a:t>mumamiriro</a:t>
            </a:r>
            <a:r>
              <a:rPr lang="en-GB" dirty="0"/>
              <a:t> </a:t>
            </a:r>
            <a:r>
              <a:rPr lang="en-GB" dirty="0" err="1"/>
              <a:t>ezvinhu</a:t>
            </a:r>
            <a:r>
              <a:rPr lang="en-GB" dirty="0"/>
              <a:t> </a:t>
            </a:r>
            <a:r>
              <a:rPr lang="en-GB" dirty="0" err="1"/>
              <a:t>zvako</a:t>
            </a:r>
            <a:r>
              <a:rPr lang="en-GB" dirty="0"/>
              <a:t> </a:t>
            </a:r>
            <a:r>
              <a:rPr lang="en-GB" dirty="0" err="1"/>
              <a:t>nenyasha</a:t>
            </a:r>
            <a:r>
              <a:rPr lang="en-GB" dirty="0"/>
              <a:t> </a:t>
            </a:r>
            <a:r>
              <a:rPr lang="en-GB" dirty="0" err="1"/>
              <a:t>dzakakwana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ugone</a:t>
            </a:r>
            <a:r>
              <a:rPr lang="en-GB" dirty="0"/>
              <a:t> </a:t>
            </a:r>
            <a:r>
              <a:rPr lang="en-GB" dirty="0" err="1"/>
              <a:t>kubata</a:t>
            </a:r>
            <a:r>
              <a:rPr lang="en-GB" dirty="0"/>
              <a:t> </a:t>
            </a:r>
            <a:r>
              <a:rPr lang="en-GB" dirty="0" err="1"/>
              <a:t>zuva</a:t>
            </a:r>
            <a:r>
              <a:rPr lang="en-GB" dirty="0"/>
              <a:t> </a:t>
            </a:r>
            <a:r>
              <a:rPr lang="en-GB" dirty="0" err="1"/>
              <a:t>roga</a:t>
            </a:r>
            <a:r>
              <a:rPr lang="en-GB" dirty="0"/>
              <a:t> </a:t>
            </a:r>
            <a:r>
              <a:rPr lang="en-GB" dirty="0" err="1"/>
              <a:t>roga</a:t>
            </a:r>
            <a:r>
              <a:rPr lang="en-GB" dirty="0"/>
              <a:t> </a:t>
            </a:r>
            <a:r>
              <a:rPr lang="en-GB" dirty="0" err="1"/>
              <a:t>nechivimbiso</a:t>
            </a:r>
            <a:r>
              <a:rPr lang="en-GB" dirty="0"/>
              <a:t> </a:t>
            </a:r>
            <a:r>
              <a:rPr lang="en-GB" dirty="0" err="1"/>
              <a:t>chokuti</a:t>
            </a:r>
            <a:r>
              <a:rPr lang="en-GB" dirty="0"/>
              <a:t> </a:t>
            </a:r>
            <a:r>
              <a:rPr lang="en-GB" dirty="0" err="1"/>
              <a:t>Vanoshanda</a:t>
            </a:r>
            <a:r>
              <a:rPr lang="en-GB" dirty="0"/>
              <a:t> </a:t>
            </a:r>
            <a:r>
              <a:rPr lang="en-GB" dirty="0" err="1"/>
              <a:t>zvose</a:t>
            </a:r>
            <a:r>
              <a:rPr lang="en-GB" dirty="0"/>
              <a:t> </a:t>
            </a:r>
            <a:r>
              <a:rPr lang="en-GB" dirty="0" err="1"/>
              <a:t>pamwe</a:t>
            </a:r>
            <a:r>
              <a:rPr lang="en-GB" dirty="0"/>
              <a:t> </a:t>
            </a:r>
            <a:r>
              <a:rPr lang="en-GB" dirty="0" err="1"/>
              <a:t>chete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zvikunakire</a:t>
            </a:r>
            <a:r>
              <a:rPr dirty="0"/>
              <a:t>.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E1ED1AAE-3AC0-33C9-C7F9-0095535188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2E747BEB-4F23-B0B7-AAE3-7A0A19F8B221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DC903DEC-A856-02CD-6404-59C17D6A75C3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4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Image 5" descr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9300" y="3419475"/>
            <a:ext cx="14268450" cy="232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Image 6" descr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9300" y="6125790"/>
            <a:ext cx="15287625" cy="2324100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Text 0"/>
          <p:cNvSpPr txBox="1"/>
          <p:nvPr/>
        </p:nvSpPr>
        <p:spPr>
          <a:xfrm>
            <a:off x="2000250" y="1657350"/>
            <a:ext cx="14249400" cy="1125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600"/>
              </a:lnSpc>
              <a:defRPr sz="72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US" b="1" dirty="0"/>
              <a:t>MUBVUNZO</a:t>
            </a:r>
            <a:endParaRPr b="1" dirty="0"/>
          </a:p>
        </p:txBody>
      </p:sp>
      <p:sp>
        <p:nvSpPr>
          <p:cNvPr id="357" name="Text 4"/>
          <p:cNvSpPr txBox="1"/>
          <p:nvPr/>
        </p:nvSpPr>
        <p:spPr>
          <a:xfrm>
            <a:off x="2019300" y="3540184"/>
            <a:ext cx="14287500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	</a:t>
            </a:r>
            <a:r>
              <a:rPr lang="en-GB" dirty="0" err="1"/>
              <a:t>Ndapapi</a:t>
            </a:r>
            <a:r>
              <a:rPr lang="en-GB" dirty="0"/>
              <a:t> </a:t>
            </a:r>
            <a:r>
              <a:rPr lang="en-GB" dirty="0" err="1"/>
              <a:t>paunoda</a:t>
            </a:r>
            <a:r>
              <a:rPr lang="en-GB" dirty="0"/>
              <a:t> </a:t>
            </a:r>
            <a:r>
              <a:rPr lang="en-GB" dirty="0" err="1"/>
              <a:t>uchenjeri</a:t>
            </a:r>
            <a:r>
              <a:rPr lang="en-GB" dirty="0"/>
              <a:t> </a:t>
            </a:r>
            <a:r>
              <a:rPr lang="en-GB" dirty="0" err="1"/>
              <a:t>hunoshamisa</a:t>
            </a:r>
            <a:r>
              <a:rPr lang="en-GB" dirty="0"/>
              <a:t> 	</a:t>
            </a:r>
            <a:r>
              <a:rPr lang="en-GB" dirty="0" err="1"/>
              <a:t>hwaMwari</a:t>
            </a:r>
            <a:r>
              <a:rPr lang="en-GB" dirty="0"/>
              <a:t> </a:t>
            </a:r>
            <a:r>
              <a:rPr lang="en-GB" dirty="0" err="1"/>
              <a:t>nhasi</a:t>
            </a:r>
            <a:r>
              <a:rPr lang="en-GB" dirty="0"/>
              <a:t>?</a:t>
            </a:r>
            <a:endParaRPr dirty="0"/>
          </a:p>
        </p:txBody>
      </p:sp>
      <p:sp>
        <p:nvSpPr>
          <p:cNvPr id="359" name="Text 6"/>
          <p:cNvSpPr txBox="1"/>
          <p:nvPr/>
        </p:nvSpPr>
        <p:spPr>
          <a:xfrm>
            <a:off x="2019300" y="5864284"/>
            <a:ext cx="14815411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	</a:t>
            </a:r>
            <a:r>
              <a:rPr lang="en-GB" dirty="0"/>
              <a:t>Pane </a:t>
            </a:r>
            <a:r>
              <a:rPr lang="en-GB" dirty="0" err="1"/>
              <a:t>imwe</a:t>
            </a:r>
            <a:r>
              <a:rPr lang="en-GB" dirty="0"/>
              <a:t> </a:t>
            </a:r>
            <a:r>
              <a:rPr lang="en-GB" dirty="0" err="1"/>
              <a:t>nzvimbo</a:t>
            </a:r>
            <a:r>
              <a:rPr lang="en-GB" dirty="0"/>
              <a:t> </a:t>
            </a:r>
            <a:r>
              <a:rPr lang="en-GB" dirty="0" err="1"/>
              <a:t>yaungaramba</a:t>
            </a:r>
            <a:r>
              <a:rPr lang="en-GB" dirty="0"/>
              <a:t> </a:t>
            </a:r>
            <a:r>
              <a:rPr lang="en-GB" dirty="0" err="1"/>
              <a:t>kubatsirwa</a:t>
            </a:r>
            <a:r>
              <a:rPr lang="en-GB" dirty="0"/>
              <a:t> 	</a:t>
            </a:r>
            <a:r>
              <a:rPr lang="en-GB" dirty="0" err="1"/>
              <a:t>naMwari</a:t>
            </a:r>
            <a:r>
              <a:rPr lang="en-GB" dirty="0"/>
              <a:t> here </a:t>
            </a:r>
            <a:r>
              <a:rPr lang="en-GB" dirty="0" err="1"/>
              <a:t>usingadi</a:t>
            </a:r>
            <a:r>
              <a:rPr lang="en-GB" dirty="0"/>
              <a:t> </a:t>
            </a:r>
            <a:r>
              <a:rPr lang="en-GB" dirty="0" err="1"/>
              <a:t>kuita</a:t>
            </a:r>
            <a:r>
              <a:rPr lang="en-GB" dirty="0"/>
              <a:t> </a:t>
            </a:r>
            <a:r>
              <a:rPr lang="en-GB" dirty="0" err="1"/>
              <a:t>zvaVanokumbira</a:t>
            </a:r>
            <a:r>
              <a:rPr lang="en-GB" dirty="0"/>
              <a:t>?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7AACF01D-3F2E-C4D1-9B69-E30F2677D6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85BBCEB9-9B1E-BFFD-0F29-3C7DAE7C9073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CHECHITATU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28B978F-E57A-ECC2-6C49-B01E70147E81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6"/>
            <a:ext cx="5491982" cy="73154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4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66" name="Text 0"/>
          <p:cNvSpPr txBox="1"/>
          <p:nvPr/>
        </p:nvSpPr>
        <p:spPr>
          <a:xfrm>
            <a:off x="4010025" y="4629150"/>
            <a:ext cx="10239375" cy="1005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81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DZIDZISO YEKUTENDA</a:t>
            </a:r>
            <a:endParaRPr b="1"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73845703-3531-24FE-C707-D813BC6420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47A5ABAB-35B4-552B-DDA6-A35DB65FC30B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E4E41B31-D58A-B983-EC4D-0A7A0DA0F525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75" name="Text 0"/>
          <p:cNvSpPr txBox="1"/>
          <p:nvPr/>
        </p:nvSpPr>
        <p:spPr>
          <a:xfrm>
            <a:off x="2000250" y="1657350"/>
            <a:ext cx="11080319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Chombo </a:t>
            </a:r>
            <a:r>
              <a:rPr lang="en-GB" dirty="0" err="1"/>
              <a:t>chaSatani</a:t>
            </a:r>
            <a:r>
              <a:rPr lang="en-GB" dirty="0"/>
              <a:t> chine </a:t>
            </a:r>
            <a:r>
              <a:rPr lang="en-GB" dirty="0" err="1"/>
              <a:t>simba</a:t>
            </a:r>
            <a:r>
              <a:rPr lang="en-GB" dirty="0"/>
              <a:t> </a:t>
            </a:r>
            <a:r>
              <a:rPr lang="en-GB" dirty="0" err="1"/>
              <a:t>kwazvo</a:t>
            </a:r>
            <a:r>
              <a:rPr lang="en-GB" dirty="0"/>
              <a:t> </a:t>
            </a:r>
            <a:r>
              <a:rPr dirty="0"/>
              <a:t>…</a:t>
            </a:r>
          </a:p>
        </p:txBody>
      </p:sp>
      <p:sp>
        <p:nvSpPr>
          <p:cNvPr id="378" name="Text 3"/>
          <p:cNvSpPr txBox="1"/>
          <p:nvPr/>
        </p:nvSpPr>
        <p:spPr>
          <a:xfrm>
            <a:off x="2000250" y="4073672"/>
            <a:ext cx="15506700" cy="646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AD02C"/>
                </a:solidFill>
                <a:latin typeface="Inter ExtraBold"/>
                <a:ea typeface="Inter ExtraBold"/>
                <a:cs typeface="Inter ExtraBold"/>
                <a:sym typeface="Inter ExtraBold"/>
              </a:defRPr>
            </a:lvl1pPr>
          </a:lstStyle>
          <a:p>
            <a:r>
              <a:rPr lang="en-GB" u="sng" dirty="0" err="1">
                <a:solidFill>
                  <a:srgbClr val="FF0000"/>
                </a:solidFill>
              </a:rPr>
              <a:t>kuodza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mwoyo</a:t>
            </a:r>
            <a:endParaRPr u="sng" dirty="0">
              <a:solidFill>
                <a:srgbClr val="FF0000"/>
              </a:solidFill>
            </a:endParaRP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9443E507-3B35-2AA6-7602-B86068D18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05023BC9-0FA3-28F9-07AB-534FABC9C7B6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AB175A3-751D-0FE0-6ECC-DBAB96713C57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85" name="Text 0"/>
          <p:cNvSpPr txBox="1"/>
          <p:nvPr/>
        </p:nvSpPr>
        <p:spPr>
          <a:xfrm>
            <a:off x="2000250" y="1657350"/>
            <a:ext cx="13773150" cy="1879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KUURAYA CHIKARA  CHOKUORA MWOYO</a:t>
            </a:r>
            <a:endParaRPr b="1" dirty="0"/>
          </a:p>
        </p:txBody>
      </p:sp>
      <p:sp>
        <p:nvSpPr>
          <p:cNvPr id="388" name="Text 3"/>
          <p:cNvSpPr txBox="1"/>
          <p:nvPr/>
        </p:nvSpPr>
        <p:spPr>
          <a:xfrm>
            <a:off x="2000250" y="4088320"/>
            <a:ext cx="14910621" cy="39092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Kushaya</a:t>
            </a:r>
            <a:r>
              <a:rPr lang="en-GB" dirty="0"/>
              <a:t> </a:t>
            </a:r>
            <a:r>
              <a:rPr lang="en-GB" dirty="0" err="1"/>
              <a:t>kurudziro</a:t>
            </a:r>
            <a:r>
              <a:rPr lang="en-GB" dirty="0"/>
              <a:t> </a:t>
            </a:r>
            <a:r>
              <a:rPr lang="en-GB" dirty="0" err="1"/>
              <a:t>kunobvisa</a:t>
            </a:r>
            <a:r>
              <a:rPr lang="en-GB" dirty="0"/>
              <a:t> </a:t>
            </a:r>
            <a:r>
              <a:rPr lang="en-GB" dirty="0" err="1"/>
              <a:t>kuvimba</a:t>
            </a:r>
            <a:r>
              <a:rPr lang="en-GB" dirty="0"/>
              <a:t>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kunoita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tiore</a:t>
            </a:r>
            <a:r>
              <a:rPr lang="en-GB" dirty="0"/>
              <a:t> </a:t>
            </a:r>
            <a:r>
              <a:rPr lang="en-GB" dirty="0" err="1"/>
              <a:t>mwoyo</a:t>
            </a:r>
            <a:r>
              <a:rPr lang="en-GB" dirty="0"/>
              <a:t>. </a:t>
            </a:r>
            <a:r>
              <a:rPr lang="en-GB" dirty="0" err="1"/>
              <a:t>Zvishoma</a:t>
            </a:r>
            <a:r>
              <a:rPr lang="en-GB" dirty="0"/>
              <a:t> </a:t>
            </a:r>
            <a:r>
              <a:rPr lang="en-GB" dirty="0" err="1"/>
              <a:t>nezvishoma</a:t>
            </a:r>
            <a:r>
              <a:rPr lang="en-GB" dirty="0"/>
              <a:t>, </a:t>
            </a:r>
            <a:r>
              <a:rPr lang="en-GB" dirty="0" err="1"/>
              <a:t>zvinotipwisa</a:t>
            </a:r>
            <a:r>
              <a:rPr lang="en-GB" dirty="0"/>
              <a:t> </a:t>
            </a:r>
            <a:r>
              <a:rPr lang="en-GB" dirty="0" err="1"/>
              <a:t>tobvuma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hatina</a:t>
            </a:r>
            <a:r>
              <a:rPr lang="en-GB" dirty="0"/>
              <a:t> </a:t>
            </a:r>
            <a:r>
              <a:rPr lang="en-GB" dirty="0" err="1"/>
              <a:t>simba</a:t>
            </a:r>
            <a:r>
              <a:rPr lang="en-GB" dirty="0"/>
              <a:t>,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hapana</a:t>
            </a:r>
            <a:r>
              <a:rPr lang="en-GB" dirty="0"/>
              <a:t> </a:t>
            </a:r>
            <a:r>
              <a:rPr lang="en-GB" dirty="0" err="1"/>
              <a:t>chichashanduka</a:t>
            </a:r>
            <a:r>
              <a:rPr lang="en-GB" dirty="0"/>
              <a:t>,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kunyange</a:t>
            </a:r>
            <a:r>
              <a:rPr lang="en-GB" dirty="0"/>
              <a:t> </a:t>
            </a:r>
            <a:r>
              <a:rPr lang="en-GB" dirty="0" err="1"/>
              <a:t>kuedza</a:t>
            </a:r>
            <a:r>
              <a:rPr lang="en-GB" dirty="0"/>
              <a:t> </a:t>
            </a:r>
            <a:r>
              <a:rPr lang="en-GB" dirty="0" err="1"/>
              <a:t>hazvina</a:t>
            </a:r>
            <a:r>
              <a:rPr lang="en-GB" dirty="0"/>
              <a:t> </a:t>
            </a:r>
            <a:r>
              <a:rPr lang="en-GB" dirty="0" err="1"/>
              <a:t>musoro</a:t>
            </a:r>
            <a:r>
              <a:rPr lang="en-GB" dirty="0"/>
              <a:t>. </a:t>
            </a:r>
            <a:r>
              <a:rPr lang="en-GB" dirty="0" err="1"/>
              <a:t>Kunzwa</a:t>
            </a:r>
            <a:r>
              <a:rPr lang="en-GB" dirty="0"/>
              <a:t> </a:t>
            </a:r>
            <a:r>
              <a:rPr lang="en-GB" dirty="0" err="1"/>
              <a:t>ikoko</a:t>
            </a:r>
            <a:r>
              <a:rPr lang="en-GB" dirty="0"/>
              <a:t> </a:t>
            </a:r>
            <a:r>
              <a:rPr lang="en-GB" dirty="0" err="1"/>
              <a:t>ndiko</a:t>
            </a:r>
            <a:r>
              <a:rPr lang="en-GB" dirty="0"/>
              <a:t> </a:t>
            </a:r>
            <a:r>
              <a:rPr lang="en-GB" dirty="0" err="1"/>
              <a:t>kunoita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tibvume</a:t>
            </a:r>
            <a:r>
              <a:rPr lang="en-GB" dirty="0"/>
              <a:t> </a:t>
            </a:r>
            <a:r>
              <a:rPr lang="en-GB" dirty="0" err="1"/>
              <a:t>zvatisingadi</a:t>
            </a:r>
            <a:r>
              <a:rPr lang="en-GB" dirty="0"/>
              <a:t>, </a:t>
            </a:r>
            <a:r>
              <a:rPr lang="en-GB" dirty="0" err="1"/>
              <a:t>tiite</a:t>
            </a:r>
            <a:r>
              <a:rPr lang="en-GB" dirty="0"/>
              <a:t> </a:t>
            </a:r>
            <a:r>
              <a:rPr lang="en-GB" dirty="0" err="1"/>
              <a:t>zvokugurira</a:t>
            </a:r>
            <a:r>
              <a:rPr lang="en-GB" dirty="0"/>
              <a:t>,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kuzvisiya</a:t>
            </a:r>
            <a:r>
              <a:rPr lang="en-GB" dirty="0"/>
              <a:t> </a:t>
            </a:r>
            <a:r>
              <a:rPr lang="en-GB" dirty="0" err="1"/>
              <a:t>kunoratidzika</a:t>
            </a:r>
            <a:r>
              <a:rPr lang="en-GB" dirty="0"/>
              <a:t> </a:t>
            </a:r>
            <a:r>
              <a:rPr lang="en-GB" dirty="0" err="1"/>
              <a:t>sokunge</a:t>
            </a:r>
            <a:r>
              <a:rPr lang="en-GB" dirty="0"/>
              <a:t> </a:t>
            </a:r>
            <a:r>
              <a:rPr lang="en-GB" dirty="0" err="1"/>
              <a:t>ndiyo</a:t>
            </a:r>
            <a:r>
              <a:rPr lang="en-GB" dirty="0"/>
              <a:t> </a:t>
            </a:r>
            <a:r>
              <a:rPr lang="en-GB" dirty="0" err="1"/>
              <a:t>chete</a:t>
            </a:r>
            <a:r>
              <a:rPr lang="en-GB" dirty="0"/>
              <a:t> </a:t>
            </a:r>
            <a:r>
              <a:rPr lang="en-GB" dirty="0" err="1"/>
              <a:t>sarudzo</a:t>
            </a:r>
            <a:r>
              <a:rPr lang="en-GB" dirty="0"/>
              <a:t> </a:t>
            </a:r>
            <a:r>
              <a:rPr lang="en-GB" dirty="0" err="1"/>
              <a:t>yechokwadi</a:t>
            </a:r>
            <a:r>
              <a:rPr dirty="0"/>
              <a:t>.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1037C314-60CA-7BA6-AD35-399DDD539B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288ACD91-E377-EAB0-A588-51D0BE490F43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F794F89-5C7F-33AE-4DBA-94306671069E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1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789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92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395" name="Text 0"/>
          <p:cNvSpPr txBox="1"/>
          <p:nvPr/>
        </p:nvSpPr>
        <p:spPr>
          <a:xfrm>
            <a:off x="2000250" y="1657350"/>
            <a:ext cx="13773150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KUONGORORA</a:t>
            </a:r>
            <a:endParaRPr b="1" dirty="0"/>
          </a:p>
        </p:txBody>
      </p:sp>
      <p:sp>
        <p:nvSpPr>
          <p:cNvPr id="398" name="Text 3"/>
          <p:cNvSpPr txBox="1"/>
          <p:nvPr/>
        </p:nvSpPr>
        <p:spPr>
          <a:xfrm>
            <a:off x="2000251" y="2955636"/>
            <a:ext cx="12025716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Hurongwa</a:t>
            </a:r>
            <a:r>
              <a:rPr lang="en-GB" dirty="0"/>
              <a:t> </a:t>
            </a:r>
            <a:r>
              <a:rPr lang="en-GB" dirty="0" err="1"/>
              <a:t>hwaMwari</a:t>
            </a:r>
            <a:r>
              <a:rPr lang="en-GB" dirty="0"/>
              <a:t> </a:t>
            </a:r>
            <a:r>
              <a:rPr lang="en-GB" dirty="0" err="1"/>
              <a:t>hunotanga</a:t>
            </a:r>
            <a:r>
              <a:rPr lang="en-GB" dirty="0"/>
              <a:t> ne </a:t>
            </a:r>
            <a:r>
              <a:rPr lang="en-GB" u="sng" dirty="0" err="1">
                <a:solidFill>
                  <a:srgbClr val="FF0000"/>
                </a:solidFill>
              </a:rPr>
              <a:t>maonero</a:t>
            </a:r>
            <a:r>
              <a:rPr dirty="0"/>
              <a:t>: </a:t>
            </a:r>
            <a:r>
              <a:rPr lang="en-GB" b="1" dirty="0" err="1">
                <a:solidFill>
                  <a:srgbClr val="90ADC6"/>
                </a:solidFill>
              </a:rPr>
              <a:t>Kutsungirira</a:t>
            </a:r>
            <a:r>
              <a:rPr lang="en-GB" b="1" dirty="0">
                <a:solidFill>
                  <a:srgbClr val="90ADC6"/>
                </a:solidFill>
              </a:rPr>
              <a:t> </a:t>
            </a:r>
            <a:r>
              <a:rPr lang="en-GB" b="1" dirty="0" err="1">
                <a:solidFill>
                  <a:srgbClr val="90ADC6"/>
                </a:solidFill>
              </a:rPr>
              <a:t>nomufar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399" name="Text 3"/>
          <p:cNvSpPr txBox="1"/>
          <p:nvPr/>
        </p:nvSpPr>
        <p:spPr>
          <a:xfrm>
            <a:off x="2000250" y="4648994"/>
            <a:ext cx="14910621" cy="12885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Mafungiro</a:t>
            </a:r>
            <a:r>
              <a:rPr lang="en-GB" dirty="0"/>
              <a:t> </a:t>
            </a:r>
            <a:r>
              <a:rPr lang="en-GB" dirty="0" err="1"/>
              <a:t>iwayo</a:t>
            </a:r>
            <a:r>
              <a:rPr lang="en-GB" dirty="0"/>
              <a:t> </a:t>
            </a:r>
            <a:r>
              <a:rPr lang="en-GB" dirty="0" err="1"/>
              <a:t>anoburitsa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mhedzisiro</a:t>
            </a:r>
            <a:r>
              <a:rPr dirty="0"/>
              <a:t>: </a:t>
            </a:r>
            <a:endParaRPr lang="en-GB" dirty="0"/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b="1" dirty="0" err="1">
                <a:solidFill>
                  <a:srgbClr val="90ADC6"/>
                </a:solidFill>
              </a:rPr>
              <a:t>yokuti</a:t>
            </a:r>
            <a:r>
              <a:rPr lang="en-GB" b="1" dirty="0">
                <a:solidFill>
                  <a:srgbClr val="90ADC6"/>
                </a:solidFill>
              </a:rPr>
              <a:t> </a:t>
            </a:r>
            <a:r>
              <a:rPr lang="en-GB" b="1" dirty="0" err="1">
                <a:solidFill>
                  <a:srgbClr val="90ADC6"/>
                </a:solidFill>
              </a:rPr>
              <a:t>tive</a:t>
            </a:r>
            <a:r>
              <a:rPr lang="en-GB" b="1" dirty="0">
                <a:solidFill>
                  <a:srgbClr val="90ADC6"/>
                </a:solidFill>
              </a:rPr>
              <a:t> </a:t>
            </a:r>
            <a:r>
              <a:rPr lang="en-GB" b="1" dirty="0" err="1">
                <a:solidFill>
                  <a:srgbClr val="90ADC6"/>
                </a:solidFill>
              </a:rPr>
              <a:t>vakuru</a:t>
            </a:r>
            <a:r>
              <a:rPr lang="en-GB" b="1" dirty="0">
                <a:solidFill>
                  <a:srgbClr val="90ADC6"/>
                </a:solidFill>
              </a:rPr>
              <a:t>, </a:t>
            </a:r>
            <a:r>
              <a:rPr lang="en-GB" b="1" dirty="0" err="1">
                <a:solidFill>
                  <a:srgbClr val="90ADC6"/>
                </a:solidFill>
              </a:rPr>
              <a:t>vakakwana</a:t>
            </a:r>
            <a:r>
              <a:rPr lang="en-GB" b="1" dirty="0">
                <a:solidFill>
                  <a:srgbClr val="90ADC6"/>
                </a:solidFill>
              </a:rPr>
              <a:t>, </a:t>
            </a:r>
            <a:r>
              <a:rPr lang="en-GB" b="1" dirty="0" err="1">
                <a:solidFill>
                  <a:srgbClr val="90ADC6"/>
                </a:solidFill>
              </a:rPr>
              <a:t>vasina</a:t>
            </a:r>
            <a:r>
              <a:rPr lang="en-GB" b="1" dirty="0">
                <a:solidFill>
                  <a:srgbClr val="90ADC6"/>
                </a:solidFill>
              </a:rPr>
              <a:t> </a:t>
            </a:r>
            <a:r>
              <a:rPr lang="en-GB" b="1" dirty="0" err="1">
                <a:solidFill>
                  <a:srgbClr val="90ADC6"/>
                </a:solidFill>
              </a:rPr>
              <a:t>chavanoshayiwa</a:t>
            </a:r>
            <a:endParaRPr b="1" dirty="0">
              <a:solidFill>
                <a:srgbClr val="90ADC6"/>
              </a:solidFill>
            </a:endParaRPr>
          </a:p>
        </p:txBody>
      </p:sp>
      <p:sp>
        <p:nvSpPr>
          <p:cNvPr id="400" name="Text 3"/>
          <p:cNvSpPr txBox="1"/>
          <p:nvPr/>
        </p:nvSpPr>
        <p:spPr>
          <a:xfrm>
            <a:off x="2000250" y="6510945"/>
            <a:ext cx="14910621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Mwari</a:t>
            </a:r>
            <a:r>
              <a:rPr lang="en-GB" dirty="0"/>
              <a:t> </a:t>
            </a:r>
            <a:r>
              <a:rPr lang="en-GB" dirty="0" err="1"/>
              <a:t>vano</a:t>
            </a:r>
            <a:r>
              <a:rPr lang="en-GB" dirty="0"/>
              <a:t> </a:t>
            </a:r>
            <a:r>
              <a:rPr lang="en-GB" dirty="0" err="1"/>
              <a:t>tipawo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chinhu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chinokosha</a:t>
            </a:r>
            <a:r>
              <a:rPr lang="en-GB" u="sng" dirty="0">
                <a:solidFill>
                  <a:srgbClr val="FF0000"/>
                </a:solidFill>
              </a:rPr>
              <a:t> </a:t>
            </a:r>
            <a:r>
              <a:rPr dirty="0"/>
              <a:t>: </a:t>
            </a:r>
            <a:endParaRPr lang="en-GB" dirty="0"/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b="1" dirty="0" err="1">
                <a:solidFill>
                  <a:srgbClr val="90ADC6"/>
                </a:solidFill>
              </a:rPr>
              <a:t>Uchenjeri</a:t>
            </a:r>
            <a:r>
              <a:rPr lang="en-GB" b="1" dirty="0">
                <a:solidFill>
                  <a:srgbClr val="90ADC6"/>
                </a:solidFill>
              </a:rPr>
              <a:t> </a:t>
            </a:r>
            <a:r>
              <a:rPr lang="en-GB" b="1" dirty="0" err="1">
                <a:solidFill>
                  <a:srgbClr val="90ADC6"/>
                </a:solidFill>
              </a:rPr>
              <a:t>Hunoshamisa</a:t>
            </a:r>
            <a:r>
              <a:rPr lang="en-GB" b="1" dirty="0">
                <a:solidFill>
                  <a:srgbClr val="90ADC6"/>
                </a:solidFill>
              </a:rPr>
              <a:t>. </a:t>
            </a:r>
            <a:endParaRPr b="1" dirty="0">
              <a:solidFill>
                <a:srgbClr val="90ADC6"/>
              </a:solidFill>
            </a:endParaRP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7605EA2F-9CEF-F09D-8B0E-6C9763B916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853DC7AD-7DC7-4A38-0B14-4A01FD6CF406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DB938CEC-6985-C389-2A53-51B539C03620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  <p:sp>
        <p:nvSpPr>
          <p:cNvPr id="2" name="Text 3">
            <a:extLst>
              <a:ext uri="{FF2B5EF4-FFF2-40B4-BE49-F238E27FC236}">
                <a16:creationId xmlns:a16="http://schemas.microsoft.com/office/drawing/2014/main" id="{D448292F-6B76-5371-5AB7-63EBC97226BA}"/>
              </a:ext>
            </a:extLst>
          </p:cNvPr>
          <p:cNvSpPr txBox="1"/>
          <p:nvPr/>
        </p:nvSpPr>
        <p:spPr>
          <a:xfrm>
            <a:off x="2000250" y="8378033"/>
            <a:ext cx="14910621" cy="12931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Hurongwa</a:t>
            </a:r>
            <a:r>
              <a:rPr lang="en-GB" dirty="0"/>
              <a:t> </a:t>
            </a:r>
            <a:r>
              <a:rPr lang="en-GB" dirty="0" err="1"/>
              <a:t>hwaMwari</a:t>
            </a:r>
            <a:r>
              <a:rPr lang="en-GB" dirty="0"/>
              <a:t> </a:t>
            </a:r>
            <a:r>
              <a:rPr lang="en-GB" dirty="0" err="1"/>
              <a:t>hunotanga</a:t>
            </a:r>
            <a:r>
              <a:rPr lang="en-GB" dirty="0"/>
              <a:t> ne </a:t>
            </a:r>
            <a:r>
              <a:rPr lang="en-GB" u="sng" dirty="0" err="1">
                <a:solidFill>
                  <a:srgbClr val="FF0000"/>
                </a:solidFill>
              </a:rPr>
              <a:t>maonero</a:t>
            </a:r>
            <a:r>
              <a:rPr lang="en-GB" dirty="0"/>
              <a:t>: </a:t>
            </a:r>
          </a:p>
          <a:p>
            <a:pPr>
              <a:lnSpc>
                <a:spcPts val="5100"/>
              </a:lnSpc>
              <a:defRPr sz="42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b="1" dirty="0" err="1">
                <a:solidFill>
                  <a:srgbClr val="90ADC6"/>
                </a:solidFill>
              </a:rPr>
              <a:t>Kutsungirira</a:t>
            </a:r>
            <a:r>
              <a:rPr lang="en-GB" b="1" dirty="0">
                <a:solidFill>
                  <a:srgbClr val="90ADC6"/>
                </a:solidFill>
              </a:rPr>
              <a:t> </a:t>
            </a:r>
            <a:r>
              <a:rPr lang="en-GB" b="1" dirty="0" err="1">
                <a:solidFill>
                  <a:srgbClr val="90ADC6"/>
                </a:solidFill>
              </a:rPr>
              <a:t>nomufar</a:t>
            </a:r>
            <a:r>
              <a:rPr lang="en-GB" b="1" dirty="0">
                <a:solidFill>
                  <a:srgbClr val="90ADC6"/>
                </a:solidFill>
              </a:rPr>
              <a:t>. </a:t>
            </a:r>
            <a:endParaRPr b="1" dirty="0">
              <a:solidFill>
                <a:srgbClr val="90ADC6"/>
              </a:solidFill>
            </a:endParaRP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age 0" descr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3" name="Image 1" descr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04" name="Image 2" descr="Imag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05" name="Image 3" descr="Imag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Text 0"/>
          <p:cNvSpPr txBox="1"/>
          <p:nvPr/>
        </p:nvSpPr>
        <p:spPr>
          <a:xfrm>
            <a:off x="2000250" y="1145231"/>
            <a:ext cx="15438075" cy="4616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MWARI VANOTIPA DZIDZISO - MAONERO MATSVENE ECHOKWADI CHIRI MUFANANIDZO MUKURU PAMUSORO POUPENYU, ZVAKATIKOMBEREDZA, UYE RAMANGWANA REDU.</a:t>
            </a:r>
            <a:r>
              <a:rPr b="1" dirty="0"/>
              <a:t> </a:t>
            </a:r>
          </a:p>
        </p:txBody>
      </p:sp>
      <p:sp>
        <p:nvSpPr>
          <p:cNvPr id="410" name="Text 3"/>
          <p:cNvSpPr txBox="1"/>
          <p:nvPr/>
        </p:nvSpPr>
        <p:spPr>
          <a:xfrm>
            <a:off x="2000250" y="5944798"/>
            <a:ext cx="15506700" cy="3095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 err="1"/>
              <a:t>asi</a:t>
            </a:r>
            <a:r>
              <a:rPr lang="en-GB" dirty="0"/>
              <a:t> </a:t>
            </a:r>
            <a:r>
              <a:rPr lang="en-GB" dirty="0" err="1"/>
              <a:t>hama</a:t>
            </a:r>
            <a:r>
              <a:rPr lang="en-GB" dirty="0"/>
              <a:t> </a:t>
            </a:r>
            <a:r>
              <a:rPr lang="en-GB" dirty="0" err="1"/>
              <a:t>iri</a:t>
            </a:r>
            <a:r>
              <a:rPr lang="en-GB" dirty="0"/>
              <a:t> </a:t>
            </a:r>
            <a:r>
              <a:rPr lang="en-GB" dirty="0" err="1"/>
              <a:t>muduku</a:t>
            </a:r>
            <a:r>
              <a:rPr lang="en-GB" dirty="0"/>
              <a:t> </a:t>
            </a:r>
            <a:r>
              <a:rPr lang="en-GB" dirty="0" err="1"/>
              <a:t>ngaafare</a:t>
            </a:r>
            <a:r>
              <a:rPr lang="en-GB" dirty="0"/>
              <a:t> </a:t>
            </a:r>
            <a:r>
              <a:rPr lang="en-GB" dirty="0" err="1"/>
              <a:t>nokukudzwa</a:t>
            </a:r>
            <a:r>
              <a:rPr lang="en-GB" dirty="0"/>
              <a:t> </a:t>
            </a:r>
            <a:r>
              <a:rPr lang="en-GB" dirty="0" err="1"/>
              <a:t>kwake;nomufumi</a:t>
            </a:r>
            <a:r>
              <a:rPr lang="en-GB" dirty="0"/>
              <a:t> </a:t>
            </a:r>
            <a:r>
              <a:rPr lang="en-GB" dirty="0" err="1"/>
              <a:t>nokuninipiswa</a:t>
            </a:r>
            <a:r>
              <a:rPr lang="en-GB" dirty="0"/>
              <a:t> </a:t>
            </a:r>
            <a:r>
              <a:rPr lang="en-GB" dirty="0" err="1"/>
              <a:t>kwake</a:t>
            </a:r>
            <a:r>
              <a:rPr lang="en-GB" dirty="0"/>
              <a:t> —</a:t>
            </a:r>
            <a:r>
              <a:rPr lang="en-GB" dirty="0" err="1"/>
              <a:t>nokuti</a:t>
            </a:r>
            <a:r>
              <a:rPr lang="en-GB" dirty="0"/>
              <a:t> </a:t>
            </a:r>
            <a:r>
              <a:rPr lang="en-GB" dirty="0" err="1"/>
              <a:t>uchapfuura</a:t>
            </a:r>
            <a:r>
              <a:rPr lang="en-GB" dirty="0"/>
              <a:t> </a:t>
            </a:r>
            <a:r>
              <a:rPr lang="en-GB" dirty="0" err="1"/>
              <a:t>seruva</a:t>
            </a:r>
            <a:r>
              <a:rPr lang="en-GB" dirty="0"/>
              <a:t> </a:t>
            </a:r>
            <a:r>
              <a:rPr lang="en-GB" dirty="0" err="1"/>
              <a:t>rouswa</a:t>
            </a:r>
            <a:r>
              <a:rPr lang="en-GB" dirty="0"/>
              <a:t>. </a:t>
            </a:r>
            <a:r>
              <a:rPr lang="en-GB" dirty="0" err="1"/>
              <a:t>Nokuti</a:t>
            </a:r>
            <a:r>
              <a:rPr lang="en-GB" dirty="0"/>
              <a:t> </a:t>
            </a:r>
            <a:r>
              <a:rPr lang="en-GB" dirty="0" err="1"/>
              <a:t>zuva</a:t>
            </a:r>
            <a:r>
              <a:rPr lang="en-GB" dirty="0"/>
              <a:t> </a:t>
            </a:r>
            <a:r>
              <a:rPr lang="en-GB" dirty="0" err="1"/>
              <a:t>rinobuda</a:t>
            </a:r>
            <a:r>
              <a:rPr lang="en-GB" dirty="0"/>
              <a:t> </a:t>
            </a:r>
            <a:r>
              <a:rPr lang="en-GB" dirty="0" err="1"/>
              <a:t>pamwe</a:t>
            </a:r>
            <a:r>
              <a:rPr lang="en-GB" dirty="0"/>
              <a:t> </a:t>
            </a:r>
            <a:r>
              <a:rPr lang="en-GB" dirty="0" err="1"/>
              <a:t>chete</a:t>
            </a:r>
            <a:r>
              <a:rPr lang="en-GB" dirty="0"/>
              <a:t> </a:t>
            </a:r>
            <a:r>
              <a:rPr lang="en-GB" dirty="0" err="1"/>
              <a:t>nemhepo</a:t>
            </a:r>
            <a:r>
              <a:rPr lang="en-GB" dirty="0"/>
              <a:t> </a:t>
            </a:r>
            <a:r>
              <a:rPr lang="en-GB" dirty="0" err="1"/>
              <a:t>inopisa</a:t>
            </a:r>
            <a:r>
              <a:rPr lang="en-GB" dirty="0"/>
              <a:t> </a:t>
            </a:r>
            <a:r>
              <a:rPr lang="en-GB" dirty="0" err="1"/>
              <a:t>ndokuomesa</a:t>
            </a:r>
            <a:r>
              <a:rPr lang="en-GB" dirty="0"/>
              <a:t> </a:t>
            </a:r>
            <a:r>
              <a:rPr lang="en-GB" dirty="0" err="1"/>
              <a:t>uswa</a:t>
            </a:r>
            <a:r>
              <a:rPr lang="en-GB" dirty="0"/>
              <a:t>; </a:t>
            </a:r>
            <a:r>
              <a:rPr lang="en-GB" dirty="0" err="1"/>
              <a:t>ruva</a:t>
            </a:r>
            <a:r>
              <a:rPr lang="en-GB" dirty="0"/>
              <a:t> </a:t>
            </a:r>
            <a:r>
              <a:rPr lang="en-GB" dirty="0" err="1"/>
              <a:t>rabwo</a:t>
            </a:r>
            <a:r>
              <a:rPr lang="en-GB" dirty="0"/>
              <a:t> </a:t>
            </a:r>
            <a:r>
              <a:rPr lang="en-GB" dirty="0" err="1"/>
              <a:t>rinowira</a:t>
            </a:r>
            <a:r>
              <a:rPr lang="en-GB" dirty="0"/>
              <a:t> </a:t>
            </a:r>
            <a:r>
              <a:rPr lang="en-GB" dirty="0" err="1"/>
              <a:t>pasi</a:t>
            </a:r>
            <a:r>
              <a:rPr lang="en-GB" dirty="0"/>
              <a:t>,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kunaka</a:t>
            </a:r>
            <a:r>
              <a:rPr lang="en-GB" dirty="0"/>
              <a:t> </a:t>
            </a:r>
            <a:r>
              <a:rPr lang="en-GB" dirty="0" err="1"/>
              <a:t>kwabwo</a:t>
            </a:r>
            <a:r>
              <a:rPr lang="en-GB" dirty="0"/>
              <a:t> </a:t>
            </a:r>
            <a:r>
              <a:rPr lang="en-GB" dirty="0" err="1"/>
              <a:t>kwakanga</a:t>
            </a:r>
            <a:r>
              <a:rPr lang="en-GB" dirty="0"/>
              <a:t> </a:t>
            </a:r>
            <a:r>
              <a:rPr lang="en-GB" dirty="0" err="1"/>
              <a:t>kwaonekwa</a:t>
            </a:r>
            <a:r>
              <a:rPr lang="en-GB" dirty="0"/>
              <a:t>  </a:t>
            </a:r>
            <a:r>
              <a:rPr lang="en-GB" dirty="0" err="1"/>
              <a:t>kunoparadzwa</a:t>
            </a:r>
            <a:r>
              <a:rPr lang="en-GB" dirty="0"/>
              <a:t>.  </a:t>
            </a:r>
            <a:r>
              <a:rPr lang="en-GB" dirty="0" err="1"/>
              <a:t>Nenzira</a:t>
            </a:r>
            <a:r>
              <a:rPr lang="en-GB" dirty="0"/>
              <a:t> </a:t>
            </a:r>
            <a:r>
              <a:rPr lang="en-GB" dirty="0" err="1"/>
              <a:t>imwe</a:t>
            </a:r>
            <a:r>
              <a:rPr lang="en-GB" dirty="0"/>
              <a:t> </a:t>
            </a:r>
            <a:r>
              <a:rPr lang="en-GB" dirty="0" err="1"/>
              <a:t>cheteyo</a:t>
            </a:r>
            <a:r>
              <a:rPr lang="en-GB" dirty="0"/>
              <a:t>, </a:t>
            </a:r>
            <a:r>
              <a:rPr lang="en-GB" dirty="0" err="1"/>
              <a:t>mupfumi</a:t>
            </a:r>
            <a:r>
              <a:rPr lang="en-GB" dirty="0"/>
              <a:t> </a:t>
            </a:r>
            <a:r>
              <a:rPr lang="en-GB" dirty="0" err="1"/>
              <a:t>uchasvava</a:t>
            </a:r>
            <a:r>
              <a:rPr lang="en-GB" dirty="0"/>
              <a:t> </a:t>
            </a:r>
            <a:r>
              <a:rPr lang="en-GB" dirty="0" err="1"/>
              <a:t>panzira</a:t>
            </a:r>
            <a:r>
              <a:rPr lang="en-GB" dirty="0"/>
              <a:t> </a:t>
            </a:r>
            <a:r>
              <a:rPr lang="en-GB" dirty="0" err="1"/>
              <a:t>dzake</a:t>
            </a:r>
            <a:r>
              <a:rPr lang="en-GB" dirty="0"/>
              <a:t>.” </a:t>
            </a:r>
            <a:endParaRPr dirty="0"/>
          </a:p>
        </p:txBody>
      </p:sp>
      <p:sp>
        <p:nvSpPr>
          <p:cNvPr id="411" name="Text 4"/>
          <p:cNvSpPr txBox="1"/>
          <p:nvPr/>
        </p:nvSpPr>
        <p:spPr>
          <a:xfrm>
            <a:off x="2000250" y="9222826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Jakobho</a:t>
            </a:r>
            <a:r>
              <a:rPr lang="en-GB" dirty="0"/>
              <a:t> 1:9-11)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B6CB6BE4-D3C2-1240-FEA9-DF93C0F6B4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C0F4F195-A175-F415-BE66-B7CDA875E220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E204CB4-C401-2465-177D-1AD7B12BCDFB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1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1" name="Text 3"/>
          <p:cNvSpPr txBox="1"/>
          <p:nvPr/>
        </p:nvSpPr>
        <p:spPr>
          <a:xfrm>
            <a:off x="2000250" y="6242843"/>
            <a:ext cx="13870014" cy="1858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4000" dirty="0"/>
              <a:t>“</a:t>
            </a:r>
            <a:r>
              <a:rPr lang="en-GB" sz="4000" dirty="0" err="1"/>
              <a:t>Wakaropafadzwa</a:t>
            </a:r>
            <a:r>
              <a:rPr lang="en-GB" sz="4000" dirty="0"/>
              <a:t> </a:t>
            </a:r>
            <a:r>
              <a:rPr lang="en-GB" sz="4000" dirty="0" err="1"/>
              <a:t>munhu</a:t>
            </a:r>
            <a:r>
              <a:rPr lang="en-GB" sz="4000" dirty="0"/>
              <a:t> </a:t>
            </a:r>
            <a:r>
              <a:rPr lang="en-GB" sz="4000" dirty="0" err="1"/>
              <a:t>uyo</a:t>
            </a:r>
            <a:r>
              <a:rPr lang="en-GB" sz="4000" dirty="0"/>
              <a:t> </a:t>
            </a:r>
            <a:r>
              <a:rPr lang="en-GB" sz="4000" dirty="0" err="1"/>
              <a:t>unotsungirira</a:t>
            </a:r>
            <a:r>
              <a:rPr lang="en-GB" sz="4000" dirty="0"/>
              <a:t> </a:t>
            </a:r>
            <a:r>
              <a:rPr lang="en-GB" sz="4000" dirty="0" err="1"/>
              <a:t>pakuidzwa</a:t>
            </a:r>
            <a:r>
              <a:rPr lang="en-GB" sz="4000" dirty="0"/>
              <a:t>, </a:t>
            </a:r>
            <a:r>
              <a:rPr lang="en-GB" sz="4000" dirty="0" err="1"/>
              <a:t>nokuti</a:t>
            </a:r>
            <a:r>
              <a:rPr lang="en-GB" sz="4000" dirty="0"/>
              <a:t> kana </a:t>
            </a:r>
            <a:r>
              <a:rPr lang="en-GB" sz="4000" dirty="0" err="1"/>
              <a:t>atendwa</a:t>
            </a:r>
            <a:r>
              <a:rPr lang="en-GB" sz="4000" dirty="0"/>
              <a:t>, </a:t>
            </a:r>
            <a:r>
              <a:rPr lang="en-GB" sz="4000" dirty="0" err="1"/>
              <a:t>uchagamuchira</a:t>
            </a:r>
            <a:r>
              <a:rPr lang="en-GB" sz="4000" dirty="0"/>
              <a:t> korona </a:t>
            </a:r>
            <a:r>
              <a:rPr lang="en-GB" sz="4000" dirty="0" err="1"/>
              <a:t>youpenyu</a:t>
            </a:r>
            <a:r>
              <a:rPr lang="en-GB" sz="4000" dirty="0"/>
              <a:t> </a:t>
            </a:r>
            <a:r>
              <a:rPr lang="en-GB" sz="4000" dirty="0" err="1"/>
              <a:t>yakavimbisa</a:t>
            </a:r>
            <a:r>
              <a:rPr lang="en-GB" sz="4000" dirty="0"/>
              <a:t> </a:t>
            </a:r>
            <a:r>
              <a:rPr lang="en-GB" sz="4000" dirty="0" err="1"/>
              <a:t>avo</a:t>
            </a:r>
            <a:r>
              <a:rPr lang="en-GB" sz="4000" dirty="0"/>
              <a:t> </a:t>
            </a:r>
            <a:r>
              <a:rPr lang="en-GB" sz="4000" dirty="0" err="1"/>
              <a:t>vanomuda</a:t>
            </a:r>
            <a:r>
              <a:rPr lang="en-GB" sz="4000" dirty="0"/>
              <a:t>.”</a:t>
            </a:r>
            <a:r>
              <a:rPr sz="4000" dirty="0"/>
              <a:t> </a:t>
            </a:r>
          </a:p>
        </p:txBody>
      </p:sp>
      <p:sp>
        <p:nvSpPr>
          <p:cNvPr id="422" name="Text 4"/>
          <p:cNvSpPr txBox="1"/>
          <p:nvPr/>
        </p:nvSpPr>
        <p:spPr>
          <a:xfrm>
            <a:off x="2000250" y="8329012"/>
            <a:ext cx="12801600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Jakobho</a:t>
            </a:r>
            <a:r>
              <a:rPr lang="en-GB" dirty="0"/>
              <a:t> 1:12)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EAB5828A-4417-1F70-4D38-F81642A859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625FF77F-1FAC-BEF9-5417-C08079463BB5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3C0385F8-1BE4-4500-6DDC-F5E869852189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6F5655EF-9AFE-F175-E1D7-A853774009C9}"/>
              </a:ext>
            </a:extLst>
          </p:cNvPr>
          <p:cNvSpPr txBox="1"/>
          <p:nvPr/>
        </p:nvSpPr>
        <p:spPr>
          <a:xfrm>
            <a:off x="2000250" y="1145231"/>
            <a:ext cx="15438075" cy="4616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MWARI VANOTIPA DZIDZISO - MAONERO MATSVENE ECHOKWADI CHIRI MUFANANIDZO MUKURU PAMUSORO POUPENYU, ZVAKATIKOMBEREDZA, UYE RAMANGWANA REDU.</a:t>
            </a:r>
            <a:r>
              <a:rPr b="1" dirty="0"/>
              <a:t> 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6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27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29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HUPENYU HUNOPFUURA</a:t>
            </a:r>
            <a:endParaRPr b="1" dirty="0"/>
          </a:p>
        </p:txBody>
      </p:sp>
      <p:sp>
        <p:nvSpPr>
          <p:cNvPr id="432" name="Text 3"/>
          <p:cNvSpPr txBox="1"/>
          <p:nvPr/>
        </p:nvSpPr>
        <p:spPr>
          <a:xfrm>
            <a:off x="2000250" y="3160293"/>
            <a:ext cx="14159507" cy="1858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dirty="0"/>
              <a:t>“</a:t>
            </a:r>
            <a:r>
              <a:rPr lang="en-GB" dirty="0" err="1"/>
              <a:t>Nokuti</a:t>
            </a:r>
            <a:r>
              <a:rPr lang="en-GB" dirty="0"/>
              <a:t> </a:t>
            </a:r>
            <a:r>
              <a:rPr lang="en-GB" dirty="0" err="1"/>
              <a:t>zuva</a:t>
            </a:r>
            <a:r>
              <a:rPr lang="en-GB" dirty="0"/>
              <a:t> </a:t>
            </a:r>
            <a:r>
              <a:rPr lang="en-GB" dirty="0" err="1"/>
              <a:t>rinobuda</a:t>
            </a:r>
            <a:r>
              <a:rPr lang="en-GB" dirty="0"/>
              <a:t> </a:t>
            </a:r>
            <a:r>
              <a:rPr lang="en-GB" dirty="0" err="1"/>
              <a:t>pamwe</a:t>
            </a:r>
            <a:r>
              <a:rPr lang="en-GB" dirty="0"/>
              <a:t> </a:t>
            </a:r>
            <a:r>
              <a:rPr lang="en-GB" dirty="0" err="1"/>
              <a:t>chete</a:t>
            </a:r>
            <a:r>
              <a:rPr lang="en-GB" dirty="0"/>
              <a:t> </a:t>
            </a:r>
            <a:r>
              <a:rPr lang="en-GB" dirty="0" err="1"/>
              <a:t>nemhepo</a:t>
            </a:r>
            <a:r>
              <a:rPr lang="en-GB" dirty="0"/>
              <a:t> </a:t>
            </a:r>
            <a:r>
              <a:rPr lang="en-GB" dirty="0" err="1"/>
              <a:t>inopisa</a:t>
            </a:r>
            <a:r>
              <a:rPr lang="en-GB" dirty="0"/>
              <a:t> </a:t>
            </a:r>
            <a:r>
              <a:rPr lang="en-GB" dirty="0" err="1"/>
              <a:t>ndokuomesa</a:t>
            </a:r>
            <a:r>
              <a:rPr lang="en-GB" dirty="0"/>
              <a:t> </a:t>
            </a:r>
            <a:r>
              <a:rPr lang="en-GB" dirty="0" err="1"/>
              <a:t>uswa</a:t>
            </a:r>
            <a:r>
              <a:rPr lang="en-GB" dirty="0"/>
              <a:t>;  </a:t>
            </a:r>
            <a:r>
              <a:rPr lang="en-GB" dirty="0" err="1"/>
              <a:t>ruva</a:t>
            </a:r>
            <a:r>
              <a:rPr lang="en-GB" dirty="0"/>
              <a:t> </a:t>
            </a:r>
            <a:r>
              <a:rPr lang="en-GB" dirty="0" err="1"/>
              <a:t>rabwo</a:t>
            </a:r>
            <a:r>
              <a:rPr lang="en-GB" dirty="0"/>
              <a:t> </a:t>
            </a:r>
            <a:r>
              <a:rPr lang="en-GB" dirty="0" err="1"/>
              <a:t>rinowira</a:t>
            </a:r>
            <a:r>
              <a:rPr lang="en-GB" dirty="0"/>
              <a:t> </a:t>
            </a:r>
            <a:r>
              <a:rPr lang="en-GB" dirty="0" err="1"/>
              <a:t>pasi</a:t>
            </a:r>
            <a:r>
              <a:rPr lang="en-GB" dirty="0"/>
              <a:t>,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kunaka</a:t>
            </a:r>
            <a:r>
              <a:rPr lang="en-GB" dirty="0"/>
              <a:t> </a:t>
            </a:r>
            <a:r>
              <a:rPr lang="en-GB" dirty="0" err="1"/>
              <a:t>kwabwo</a:t>
            </a:r>
            <a:r>
              <a:rPr lang="en-GB" dirty="0"/>
              <a:t> </a:t>
            </a:r>
            <a:r>
              <a:rPr lang="en-GB" dirty="0" err="1"/>
              <a:t>kwakanga</a:t>
            </a:r>
            <a:r>
              <a:rPr lang="en-GB" dirty="0"/>
              <a:t> </a:t>
            </a:r>
            <a:r>
              <a:rPr lang="en-GB" dirty="0" err="1"/>
              <a:t>kwaonekwa</a:t>
            </a:r>
            <a:r>
              <a:rPr lang="en-GB" dirty="0"/>
              <a:t>  </a:t>
            </a:r>
            <a:r>
              <a:rPr lang="en-GB" dirty="0" err="1"/>
              <a:t>kunoparadzwa</a:t>
            </a:r>
            <a:r>
              <a:rPr lang="en-GB" dirty="0"/>
              <a:t>.”</a:t>
            </a:r>
            <a:r>
              <a:rPr dirty="0"/>
              <a:t> </a:t>
            </a:r>
          </a:p>
        </p:txBody>
      </p:sp>
      <p:sp>
        <p:nvSpPr>
          <p:cNvPr id="433" name="Text 4"/>
          <p:cNvSpPr txBox="1"/>
          <p:nvPr/>
        </p:nvSpPr>
        <p:spPr>
          <a:xfrm>
            <a:off x="2000250" y="5324335"/>
            <a:ext cx="12801600" cy="5386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Jakobho</a:t>
            </a:r>
            <a:r>
              <a:rPr lang="en-GB" dirty="0"/>
              <a:t> 1:11)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01A933EE-E688-4627-BA95-8F6687ABF6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801F520C-F260-41FD-0210-23B08971CC96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33C3FB7-C8F8-8297-1EE9-48C094238C0A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3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3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40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 USAKANDA MAPFUMO PASI!</a:t>
            </a:r>
            <a:endParaRPr b="1" dirty="0"/>
          </a:p>
        </p:txBody>
      </p:sp>
      <p:sp>
        <p:nvSpPr>
          <p:cNvPr id="443" name="Text 3"/>
          <p:cNvSpPr txBox="1"/>
          <p:nvPr/>
        </p:nvSpPr>
        <p:spPr>
          <a:xfrm>
            <a:off x="2000250" y="3160293"/>
            <a:ext cx="12801600" cy="18505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sz="4000" dirty="0"/>
              <a:t>“</a:t>
            </a:r>
            <a:r>
              <a:rPr lang="en-GB" sz="4000" dirty="0" err="1"/>
              <a:t>Kumunhu</a:t>
            </a:r>
            <a:r>
              <a:rPr lang="en-GB" sz="4000" dirty="0"/>
              <a:t> </a:t>
            </a:r>
            <a:r>
              <a:rPr lang="en-GB" sz="4000" dirty="0" err="1"/>
              <a:t>anenge</a:t>
            </a:r>
            <a:r>
              <a:rPr lang="en-GB" sz="4000" dirty="0"/>
              <a:t> </a:t>
            </a:r>
            <a:r>
              <a:rPr lang="en-GB" sz="4000" dirty="0" err="1"/>
              <a:t>akunda</a:t>
            </a:r>
            <a:r>
              <a:rPr lang="en-GB" sz="4000" dirty="0"/>
              <a:t> </a:t>
            </a:r>
            <a:r>
              <a:rPr lang="en-GB" sz="4000" dirty="0" err="1"/>
              <a:t>muedzo</a:t>
            </a:r>
            <a:r>
              <a:rPr lang="en-GB" sz="4000" dirty="0"/>
              <a:t> </a:t>
            </a:r>
            <a:r>
              <a:rPr lang="en-GB" sz="4000" dirty="0" err="1"/>
              <a:t>iwoyo</a:t>
            </a:r>
            <a:r>
              <a:rPr lang="en-GB" sz="4000" dirty="0"/>
              <a:t>, “</a:t>
            </a:r>
            <a:r>
              <a:rPr lang="en-GB" sz="4000" dirty="0" err="1"/>
              <a:t>munhu</a:t>
            </a:r>
            <a:r>
              <a:rPr lang="en-GB" sz="4000" dirty="0"/>
              <a:t> </a:t>
            </a:r>
            <a:r>
              <a:rPr lang="en-GB" sz="4000" dirty="0" err="1"/>
              <a:t>iyeye</a:t>
            </a:r>
            <a:r>
              <a:rPr lang="en-GB" sz="4000" dirty="0"/>
              <a:t> </a:t>
            </a:r>
            <a:r>
              <a:rPr lang="en-GB" sz="4000" dirty="0" err="1"/>
              <a:t>achagamuchira</a:t>
            </a:r>
            <a:r>
              <a:rPr lang="en-GB" sz="4000" dirty="0"/>
              <a:t> korona </a:t>
            </a:r>
            <a:r>
              <a:rPr lang="en-GB" sz="4000" dirty="0" err="1"/>
              <a:t>youpenyu</a:t>
            </a:r>
            <a:r>
              <a:rPr lang="en-GB" sz="4000" dirty="0"/>
              <a:t>.”</a:t>
            </a:r>
            <a:r>
              <a:rPr sz="4000" dirty="0"/>
              <a:t> </a:t>
            </a:r>
          </a:p>
          <a:p>
            <a: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dirty="0"/>
              <a:t>     </a:t>
            </a:r>
          </a:p>
        </p:txBody>
      </p:sp>
      <p:sp>
        <p:nvSpPr>
          <p:cNvPr id="444" name="Text 4"/>
          <p:cNvSpPr txBox="1"/>
          <p:nvPr/>
        </p:nvSpPr>
        <p:spPr>
          <a:xfrm>
            <a:off x="2000250" y="4671971"/>
            <a:ext cx="12801600" cy="5489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(</a:t>
            </a:r>
            <a:r>
              <a:rPr lang="en-GB" dirty="0" err="1"/>
              <a:t>Jakobho</a:t>
            </a:r>
            <a:r>
              <a:rPr lang="en-GB" dirty="0"/>
              <a:t> 1:12)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10D4BDA6-5CDE-41D0-EDF9-127C911269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27C3B8D2-F3BF-4A9B-BB54-2735EF0C1DF1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650E6A0D-BA95-B8C8-B925-0A7147682D57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Text 3"/>
          <p:cNvSpPr txBox="1"/>
          <p:nvPr/>
        </p:nvSpPr>
        <p:spPr>
          <a:xfrm>
            <a:off x="2000250" y="1635225"/>
            <a:ext cx="14660428" cy="37546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4900"/>
              </a:lnSpc>
              <a:defRPr sz="37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4000" dirty="0"/>
              <a:t>“</a:t>
            </a:r>
            <a:r>
              <a:rPr lang="en-GB" sz="4000" dirty="0" err="1"/>
              <a:t>Hatiori</a:t>
            </a:r>
            <a:r>
              <a:rPr lang="en-GB" sz="4000" dirty="0"/>
              <a:t> </a:t>
            </a:r>
            <a:r>
              <a:rPr lang="en-GB" sz="4000" dirty="0" err="1"/>
              <a:t>moyo</a:t>
            </a:r>
            <a:r>
              <a:rPr lang="en-GB" sz="4000" dirty="0"/>
              <a:t>, </a:t>
            </a:r>
            <a:r>
              <a:rPr lang="en-GB" sz="4000" dirty="0" err="1"/>
              <a:t>kunyange</a:t>
            </a:r>
            <a:r>
              <a:rPr lang="en-GB" sz="4000" dirty="0"/>
              <a:t> </a:t>
            </a:r>
            <a:r>
              <a:rPr lang="en-GB" sz="4000" dirty="0" err="1"/>
              <a:t>tichipera</a:t>
            </a:r>
            <a:r>
              <a:rPr lang="en-GB" sz="4000" dirty="0"/>
              <a:t> </a:t>
            </a:r>
            <a:r>
              <a:rPr lang="en-GB" sz="4000" dirty="0" err="1"/>
              <a:t>kunze</a:t>
            </a:r>
            <a:r>
              <a:rPr lang="en-GB" sz="4000" dirty="0"/>
              <a:t>; </a:t>
            </a:r>
            <a:r>
              <a:rPr lang="en-GB" sz="4000" dirty="0" err="1"/>
              <a:t>asi</a:t>
            </a:r>
            <a:r>
              <a:rPr lang="en-GB" sz="4000" dirty="0"/>
              <a:t> </a:t>
            </a:r>
            <a:r>
              <a:rPr lang="en-GB" sz="4000" dirty="0" err="1"/>
              <a:t>mukati</a:t>
            </a:r>
            <a:r>
              <a:rPr lang="en-GB" sz="4000" dirty="0"/>
              <a:t> </a:t>
            </a:r>
            <a:r>
              <a:rPr lang="en-GB" sz="4000" dirty="0" err="1"/>
              <a:t>tiri</a:t>
            </a:r>
            <a:r>
              <a:rPr lang="en-GB" sz="4000" dirty="0"/>
              <a:t> </a:t>
            </a:r>
            <a:r>
              <a:rPr lang="en-GB" sz="4000" dirty="0" err="1"/>
              <a:t>kuvandudzwa</a:t>
            </a:r>
            <a:r>
              <a:rPr lang="en-GB" sz="4000" dirty="0"/>
              <a:t> </a:t>
            </a:r>
            <a:r>
              <a:rPr lang="en-GB" sz="4000" dirty="0" err="1"/>
              <a:t>zuva</a:t>
            </a:r>
            <a:r>
              <a:rPr lang="en-GB" sz="4000" dirty="0"/>
              <a:t> </a:t>
            </a:r>
            <a:r>
              <a:rPr lang="en-GB" sz="4000" dirty="0" err="1"/>
              <a:t>nezuva</a:t>
            </a:r>
            <a:r>
              <a:rPr lang="en-GB" sz="4000" dirty="0"/>
              <a:t>. </a:t>
            </a:r>
            <a:r>
              <a:rPr lang="en-GB" sz="4000" dirty="0" err="1"/>
              <a:t>Nokuti</a:t>
            </a:r>
            <a:r>
              <a:rPr lang="en-GB" sz="4000" dirty="0"/>
              <a:t> </a:t>
            </a:r>
            <a:r>
              <a:rPr lang="en-GB" sz="4000" dirty="0" err="1"/>
              <a:t>kutambudzika</a:t>
            </a:r>
            <a:r>
              <a:rPr lang="en-GB" sz="4000" dirty="0"/>
              <a:t> </a:t>
            </a:r>
            <a:r>
              <a:rPr lang="en-GB" sz="4000" dirty="0" err="1"/>
              <a:t>kwedu</a:t>
            </a:r>
            <a:r>
              <a:rPr lang="en-GB" sz="4000" dirty="0"/>
              <a:t>  </a:t>
            </a:r>
            <a:r>
              <a:rPr lang="en-GB" sz="4000" dirty="0" err="1"/>
              <a:t>kwakareruka</a:t>
            </a:r>
            <a:r>
              <a:rPr lang="en-GB" sz="4000" dirty="0"/>
              <a:t>, </a:t>
            </a:r>
            <a:r>
              <a:rPr lang="en-GB" sz="4000" dirty="0" err="1"/>
              <a:t>ndokwechinguvana</a:t>
            </a:r>
            <a:r>
              <a:rPr lang="en-GB" sz="4000" dirty="0"/>
              <a:t>, </a:t>
            </a:r>
            <a:r>
              <a:rPr lang="en-GB" sz="4000" dirty="0" err="1"/>
              <a:t>kuri</a:t>
            </a:r>
            <a:r>
              <a:rPr lang="en-GB" sz="4000" dirty="0"/>
              <a:t> </a:t>
            </a:r>
            <a:r>
              <a:rPr lang="en-GB" sz="4000" dirty="0" err="1"/>
              <a:t>kutiitira</a:t>
            </a:r>
            <a:r>
              <a:rPr lang="en-GB" sz="4000" dirty="0"/>
              <a:t> </a:t>
            </a:r>
            <a:r>
              <a:rPr lang="en-GB" sz="4000" dirty="0" err="1"/>
              <a:t>kubwinya</a:t>
            </a:r>
            <a:r>
              <a:rPr lang="en-GB" sz="4000" dirty="0"/>
              <a:t> </a:t>
            </a:r>
            <a:r>
              <a:rPr lang="en-GB" sz="4000" dirty="0" err="1"/>
              <a:t>kwakaisvo</a:t>
            </a:r>
            <a:r>
              <a:rPr lang="en-GB" sz="4000" dirty="0"/>
              <a:t> </a:t>
            </a:r>
            <a:r>
              <a:rPr lang="en-GB" sz="4000" dirty="0" err="1"/>
              <a:t>naka</a:t>
            </a:r>
            <a:r>
              <a:rPr lang="en-GB" sz="4000" dirty="0"/>
              <a:t> </a:t>
            </a:r>
            <a:r>
              <a:rPr lang="en-GB" sz="4000" dirty="0" err="1"/>
              <a:t>kusingaperi</a:t>
            </a:r>
            <a:r>
              <a:rPr lang="en-GB" sz="4000" dirty="0"/>
              <a:t>; </a:t>
            </a:r>
            <a:r>
              <a:rPr lang="en-GB" sz="4000" dirty="0" err="1"/>
              <a:t>tisingatarisi</a:t>
            </a:r>
            <a:r>
              <a:rPr lang="en-GB" sz="4000" dirty="0"/>
              <a:t> </a:t>
            </a:r>
            <a:r>
              <a:rPr lang="en-GB" sz="4000" dirty="0" err="1"/>
              <a:t>pazvinhu</a:t>
            </a:r>
            <a:r>
              <a:rPr lang="en-GB" sz="4000" dirty="0"/>
              <a:t> </a:t>
            </a:r>
            <a:r>
              <a:rPr lang="en-GB" sz="4000" dirty="0" err="1"/>
              <a:t>zvinoonekwa</a:t>
            </a:r>
            <a:r>
              <a:rPr lang="en-GB" sz="4000" dirty="0"/>
              <a:t>;  </a:t>
            </a:r>
            <a:r>
              <a:rPr lang="en-GB" sz="4000" dirty="0" err="1"/>
              <a:t>asi</a:t>
            </a:r>
            <a:r>
              <a:rPr lang="en-GB" sz="4000" dirty="0"/>
              <a:t>  </a:t>
            </a:r>
            <a:r>
              <a:rPr lang="en-GB" sz="4000" dirty="0" err="1"/>
              <a:t>zvisingaoneki</a:t>
            </a:r>
            <a:r>
              <a:rPr lang="en-GB" sz="4000" dirty="0"/>
              <a:t>; </a:t>
            </a:r>
            <a:r>
              <a:rPr lang="en-GB" sz="4000" dirty="0" err="1"/>
              <a:t>nokuti</a:t>
            </a:r>
            <a:r>
              <a:rPr lang="en-GB" sz="4000" dirty="0"/>
              <a:t>  </a:t>
            </a:r>
            <a:r>
              <a:rPr lang="en-GB" sz="4000" dirty="0" err="1"/>
              <a:t>zvinoonekwa</a:t>
            </a:r>
            <a:r>
              <a:rPr lang="en-GB" sz="4000" dirty="0"/>
              <a:t> </a:t>
            </a:r>
            <a:r>
              <a:rPr lang="en-GB" sz="4000" dirty="0" err="1"/>
              <a:t>ndezvenguva</a:t>
            </a:r>
            <a:r>
              <a:rPr lang="en-GB" sz="4000" dirty="0"/>
              <a:t> </a:t>
            </a:r>
            <a:r>
              <a:rPr lang="en-GB" sz="4000" dirty="0" err="1"/>
              <a:t>duku</a:t>
            </a:r>
            <a:r>
              <a:rPr lang="en-GB" sz="4000" dirty="0"/>
              <a:t>, </a:t>
            </a:r>
            <a:r>
              <a:rPr lang="en-GB" sz="4000" dirty="0" err="1"/>
              <a:t>asi</a:t>
            </a:r>
            <a:r>
              <a:rPr lang="en-GB" sz="4000" dirty="0"/>
              <a:t>  </a:t>
            </a:r>
            <a:r>
              <a:rPr lang="en-GB" sz="4000" dirty="0" err="1"/>
              <a:t>zvisingaoneki</a:t>
            </a:r>
            <a:r>
              <a:rPr lang="en-GB" sz="4000" dirty="0"/>
              <a:t> </a:t>
            </a:r>
            <a:r>
              <a:rPr lang="en-GB" sz="4000" dirty="0" err="1"/>
              <a:t>ndezvokusingaperi</a:t>
            </a:r>
            <a:r>
              <a:rPr lang="en-GB" sz="4000" dirty="0"/>
              <a:t>.”</a:t>
            </a:r>
            <a:r>
              <a:rPr sz="4000" dirty="0"/>
              <a:t> </a:t>
            </a:r>
          </a:p>
        </p:txBody>
      </p:sp>
      <p:sp>
        <p:nvSpPr>
          <p:cNvPr id="469" name="Text 4"/>
          <p:cNvSpPr txBox="1"/>
          <p:nvPr/>
        </p:nvSpPr>
        <p:spPr>
          <a:xfrm>
            <a:off x="2000250" y="5939071"/>
            <a:ext cx="12801600" cy="5489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200"/>
              </a:lnSpc>
              <a:defRPr sz="3500" spc="141">
                <a:solidFill>
                  <a:srgbClr val="FAD02C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 (2 </a:t>
            </a:r>
            <a:r>
              <a:rPr lang="en-GB" dirty="0" err="1"/>
              <a:t>VaKorinte</a:t>
            </a:r>
            <a:r>
              <a:rPr lang="en-GB" dirty="0"/>
              <a:t> 4:16-18)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C02D8DEC-EB22-D176-2AEB-B28CD4F3ED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FFCF65C5-2511-39F5-BE77-958650A20E0F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0814902B-9A5A-E5E4-DDFA-087E3AB36F2F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3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74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6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KUSHINGIRIRA PANGUVA DZAKOMA</a:t>
            </a:r>
            <a:endParaRPr b="1" dirty="0"/>
          </a:p>
        </p:txBody>
      </p:sp>
      <p:sp>
        <p:nvSpPr>
          <p:cNvPr id="479" name="Text 3"/>
          <p:cNvSpPr txBox="1"/>
          <p:nvPr/>
        </p:nvSpPr>
        <p:spPr>
          <a:xfrm>
            <a:off x="2692297" y="3048000"/>
            <a:ext cx="14199845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Wana</a:t>
            </a:r>
            <a:r>
              <a:rPr lang="en-GB" dirty="0"/>
              <a:t> </a:t>
            </a:r>
            <a:r>
              <a:rPr lang="en-GB" dirty="0" err="1"/>
              <a:t>maonero</a:t>
            </a:r>
            <a:r>
              <a:rPr lang="en-GB" dirty="0"/>
              <a:t> </a:t>
            </a:r>
            <a:r>
              <a:rPr lang="en-GB" dirty="0" err="1"/>
              <a:t>aMwari</a:t>
            </a:r>
            <a:r>
              <a:rPr lang="en-GB" dirty="0"/>
              <a:t> pa </a:t>
            </a:r>
            <a:r>
              <a:rPr lang="en-GB" b="1" u="sng" dirty="0" err="1">
                <a:solidFill>
                  <a:srgbClr val="FF0000"/>
                </a:solidFill>
              </a:rPr>
              <a:t>mamiriro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u="sng" dirty="0" err="1">
                <a:solidFill>
                  <a:srgbClr val="FF0000"/>
                </a:solidFill>
              </a:rPr>
              <a:t>ako</a:t>
            </a:r>
            <a:r>
              <a:rPr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480" name="Text 4"/>
          <p:cNvSpPr txBox="1"/>
          <p:nvPr/>
        </p:nvSpPr>
        <p:spPr>
          <a:xfrm>
            <a:off x="2692297" y="4543425"/>
            <a:ext cx="13968381" cy="776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Wana</a:t>
            </a:r>
            <a:r>
              <a:rPr lang="en-GB" dirty="0"/>
              <a:t> </a:t>
            </a:r>
            <a:r>
              <a:rPr lang="en-GB" dirty="0" err="1"/>
              <a:t>maonero</a:t>
            </a:r>
            <a:r>
              <a:rPr lang="en-GB" dirty="0"/>
              <a:t> </a:t>
            </a:r>
            <a:r>
              <a:rPr lang="en-GB" dirty="0" err="1"/>
              <a:t>aMwari</a:t>
            </a:r>
            <a:r>
              <a:rPr lang="en-GB" dirty="0"/>
              <a:t> pane</a:t>
            </a:r>
            <a:r>
              <a:rPr lang="en-GB" b="1" dirty="0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GB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ramangwana</a:t>
            </a:r>
            <a:r>
              <a:rPr lang="en-GB" b="1" dirty="0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GB" dirty="0" err="1"/>
              <a:t>rako</a:t>
            </a:r>
            <a:r>
              <a:rPr dirty="0"/>
              <a:t>.</a:t>
            </a:r>
          </a:p>
        </p:txBody>
      </p:sp>
      <p:sp>
        <p:nvSpPr>
          <p:cNvPr id="48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482" name="Text 3"/>
          <p:cNvSpPr txBox="1"/>
          <p:nvPr/>
        </p:nvSpPr>
        <p:spPr>
          <a:xfrm>
            <a:off x="2102775" y="4544848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sp>
        <p:nvSpPr>
          <p:cNvPr id="483" name="Text 4"/>
          <p:cNvSpPr txBox="1"/>
          <p:nvPr/>
        </p:nvSpPr>
        <p:spPr>
          <a:xfrm>
            <a:off x="2692297" y="6040273"/>
            <a:ext cx="15373351" cy="776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Wana</a:t>
            </a:r>
            <a:r>
              <a:rPr lang="en-GB" dirty="0"/>
              <a:t> </a:t>
            </a:r>
            <a:r>
              <a:rPr lang="en-GB" dirty="0" err="1"/>
              <a:t>maonero</a:t>
            </a:r>
            <a:r>
              <a:rPr lang="en-GB" dirty="0"/>
              <a:t> </a:t>
            </a:r>
            <a:r>
              <a:rPr lang="en-GB" dirty="0" err="1"/>
              <a:t>aMwari</a:t>
            </a:r>
            <a:r>
              <a:rPr lang="en-GB" dirty="0"/>
              <a:t> pa </a:t>
            </a:r>
            <a:r>
              <a:rPr lang="en-GB" b="1" u="sng" dirty="0" err="1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kukurudzirwa</a:t>
            </a:r>
            <a:r>
              <a:rPr lang="en-GB" b="1" dirty="0">
                <a:solidFill>
                  <a:srgbClr val="FF0000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GB" dirty="0" err="1"/>
              <a:t>kwako</a:t>
            </a:r>
            <a:r>
              <a:rPr dirty="0"/>
              <a:t>.</a:t>
            </a:r>
          </a:p>
        </p:txBody>
      </p:sp>
      <p:sp>
        <p:nvSpPr>
          <p:cNvPr id="484" name="Text 3"/>
          <p:cNvSpPr txBox="1"/>
          <p:nvPr/>
        </p:nvSpPr>
        <p:spPr>
          <a:xfrm>
            <a:off x="2102775" y="6041697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21F26551-7585-A6AD-8DC1-3084BE59C8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DE9F80FA-B9E0-64F8-0E5E-8CB806BC2F0B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C22E199B-03BC-75E8-7FBB-F1D0983C8A0D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6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7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25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8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489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491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HAUSI MUKUNDIKANI</a:t>
            </a:r>
            <a:endParaRPr b="1" dirty="0"/>
          </a:p>
        </p:txBody>
      </p:sp>
      <p:sp>
        <p:nvSpPr>
          <p:cNvPr id="494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1. 	</a:t>
            </a:r>
            <a:r>
              <a:rPr lang="en-GB" dirty="0" err="1"/>
              <a:t>Kutenda</a:t>
            </a:r>
            <a:r>
              <a:rPr lang="en-GB" dirty="0"/>
              <a:t> </a:t>
            </a:r>
            <a:r>
              <a:rPr lang="en-GB" dirty="0" err="1"/>
              <a:t>kwangu</a:t>
            </a:r>
            <a:r>
              <a:rPr lang="en-GB" dirty="0"/>
              <a:t> </a:t>
            </a:r>
            <a:r>
              <a:rPr lang="en-GB" dirty="0" err="1"/>
              <a:t>kuri</a:t>
            </a:r>
            <a:r>
              <a:rPr lang="en-GB" dirty="0"/>
              <a:t> </a:t>
            </a:r>
            <a:r>
              <a:rPr lang="en-GB" dirty="0" err="1"/>
              <a:t>muzvinhu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zvinoparara</a:t>
            </a:r>
            <a:r>
              <a:rPr dirty="0"/>
              <a:t> </a:t>
            </a:r>
            <a:r>
              <a:rPr lang="en-GB" dirty="0"/>
              <a:t>	kana </a:t>
            </a:r>
            <a:r>
              <a:rPr lang="en-GB" dirty="0" err="1"/>
              <a:t>muzvinhu</a:t>
            </a:r>
            <a:r>
              <a:rPr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zvinogara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nokusingaperi</a:t>
            </a:r>
            <a:r>
              <a:rPr dirty="0"/>
              <a:t>?</a:t>
            </a:r>
          </a:p>
        </p:txBody>
      </p:sp>
      <p:sp>
        <p:nvSpPr>
          <p:cNvPr id="495" name="Text 3"/>
          <p:cNvSpPr txBox="1"/>
          <p:nvPr/>
        </p:nvSpPr>
        <p:spPr>
          <a:xfrm>
            <a:off x="2044078" y="5016556"/>
            <a:ext cx="14199844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2. 	</a:t>
            </a:r>
            <a:r>
              <a:rPr lang="en-GB" dirty="0"/>
              <a:t>Tariro </a:t>
            </a:r>
            <a:r>
              <a:rPr lang="en-GB" dirty="0" err="1"/>
              <a:t>yangu</a:t>
            </a:r>
            <a:r>
              <a:rPr lang="en-GB" dirty="0"/>
              <a:t> </a:t>
            </a:r>
            <a:r>
              <a:rPr lang="en-GB" dirty="0" err="1"/>
              <a:t>inomisikidzwa</a:t>
            </a:r>
            <a:r>
              <a:rPr lang="en-GB" dirty="0"/>
              <a:t>  </a:t>
            </a:r>
            <a:r>
              <a:rPr lang="en-GB" dirty="0" err="1"/>
              <a:t>nohukuru</a:t>
            </a:r>
            <a:r>
              <a:rPr lang="en-GB" dirty="0"/>
              <a:t> </a:t>
            </a:r>
            <a:r>
              <a:rPr lang="en-GB" dirty="0" err="1"/>
              <a:t>hwe</a:t>
            </a:r>
            <a:r>
              <a:rPr lang="en-GB" dirty="0"/>
              <a:t> 	</a:t>
            </a:r>
            <a:r>
              <a:rPr lang="en-GB" u="sng" dirty="0" err="1">
                <a:solidFill>
                  <a:srgbClr val="FF0000"/>
                </a:solidFill>
              </a:rPr>
              <a:t>matambudziko</a:t>
            </a:r>
            <a:r>
              <a:rPr dirty="0"/>
              <a:t> </a:t>
            </a:r>
            <a:r>
              <a:rPr lang="en-GB" dirty="0" err="1"/>
              <a:t>angu</a:t>
            </a:r>
            <a:r>
              <a:rPr lang="en-GB" dirty="0"/>
              <a:t> here kana </a:t>
            </a:r>
            <a:r>
              <a:rPr lang="en-GB" dirty="0" err="1"/>
              <a:t>nechokwadi</a:t>
            </a:r>
            <a:r>
              <a:rPr lang="en-GB" dirty="0"/>
              <a:t> 	</a:t>
            </a:r>
            <a:r>
              <a:rPr lang="en-GB" dirty="0" err="1"/>
              <a:t>che</a:t>
            </a:r>
            <a:r>
              <a:rPr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zvivimbiso</a:t>
            </a:r>
            <a:r>
              <a:rPr lang="en-GB" dirty="0"/>
              <a:t> </a:t>
            </a:r>
            <a:r>
              <a:rPr lang="en-GB" dirty="0" err="1"/>
              <a:t>zvaMwari</a:t>
            </a:r>
            <a:r>
              <a:rPr lang="en-GB" dirty="0"/>
              <a:t>?</a:t>
            </a:r>
            <a:endParaRPr dirty="0"/>
          </a:p>
        </p:txBody>
      </p:sp>
      <p:sp>
        <p:nvSpPr>
          <p:cNvPr id="496" name="Text 3"/>
          <p:cNvSpPr txBox="1"/>
          <p:nvPr/>
        </p:nvSpPr>
        <p:spPr>
          <a:xfrm>
            <a:off x="2044078" y="7767377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US" dirty="0"/>
              <a:t>3. 	</a:t>
            </a:r>
            <a:r>
              <a:rPr lang="en-GB" dirty="0" err="1"/>
              <a:t>Kurudziro</a:t>
            </a:r>
            <a:r>
              <a:rPr lang="en-GB" dirty="0"/>
              <a:t> </a:t>
            </a:r>
            <a:r>
              <a:rPr lang="en-GB" dirty="0" err="1"/>
              <a:t>yangu</a:t>
            </a:r>
            <a:r>
              <a:rPr lang="en-GB" dirty="0"/>
              <a:t> </a:t>
            </a:r>
            <a:r>
              <a:rPr lang="en-GB" dirty="0" err="1"/>
              <a:t>huru</a:t>
            </a:r>
            <a:r>
              <a:rPr lang="en-GB" dirty="0"/>
              <a:t> </a:t>
            </a:r>
            <a:r>
              <a:rPr lang="en-GB" dirty="0" err="1"/>
              <a:t>ndeyo</a:t>
            </a:r>
            <a:r>
              <a:rPr lang="en-GB"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kuda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Kristu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dirty="0"/>
              <a:t>here 	kana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ndeye</a:t>
            </a:r>
            <a:r>
              <a:rPr dirty="0"/>
              <a:t> </a:t>
            </a:r>
            <a:r>
              <a:rPr lang="en-GB" u="sng" dirty="0" err="1">
                <a:solidFill>
                  <a:srgbClr val="FF0000"/>
                </a:solidFill>
              </a:rPr>
              <a:t>chijairira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kuda</a:t>
            </a:r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u="sng" dirty="0" err="1">
                <a:solidFill>
                  <a:srgbClr val="FF0000"/>
                </a:solidFill>
              </a:rPr>
              <a:t>rubatsiro</a:t>
            </a:r>
            <a:r>
              <a:rPr dirty="0"/>
              <a:t>?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7FABEA8B-B77F-4FA2-82A4-7DBD6747ED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B658099F-B046-18E3-96B1-A84BC4B3BDB8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7037E10-D82E-6142-1BD0-076008A9C535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3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HAUSI MUKUNDIKANI</a:t>
            </a:r>
            <a:endParaRPr b="1" dirty="0"/>
          </a:p>
        </p:txBody>
      </p:sp>
      <p:sp>
        <p:nvSpPr>
          <p:cNvPr id="506" name="Text 3"/>
          <p:cNvSpPr txBox="1"/>
          <p:nvPr/>
        </p:nvSpPr>
        <p:spPr>
          <a:xfrm>
            <a:off x="2044078" y="3048000"/>
            <a:ext cx="14199844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Pane </a:t>
            </a:r>
            <a:r>
              <a:rPr lang="en-GB" dirty="0" err="1"/>
              <a:t>mhindu</a:t>
            </a:r>
            <a:r>
              <a:rPr lang="en-GB" dirty="0"/>
              <a:t> </a:t>
            </a:r>
            <a:r>
              <a:rPr lang="en-GB" dirty="0" err="1"/>
              <a:t>dzokurarama</a:t>
            </a:r>
            <a:r>
              <a:rPr lang="en-GB" dirty="0"/>
              <a:t>,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Mwari</a:t>
            </a:r>
            <a:r>
              <a:rPr lang="en-GB" dirty="0"/>
              <a:t> </a:t>
            </a:r>
            <a:r>
              <a:rPr lang="en-GB" dirty="0" err="1"/>
              <a:t>vanoda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udzidzidze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374C93B0-4E88-B783-7CB4-1B86B25041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B2346CEE-5DD0-AD9E-A048-65487F343514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425F1244-04C1-291B-EFC1-6FAB3A737333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1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Text 0"/>
          <p:cNvSpPr txBox="1"/>
          <p:nvPr/>
        </p:nvSpPr>
        <p:spPr>
          <a:xfrm>
            <a:off x="2000250" y="1657350"/>
            <a:ext cx="15438075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POSE UNOTANGA KUORA MWOYO, RANGARIRA RUTENDO, TARIRO, NORUDO</a:t>
            </a:r>
            <a:endParaRPr b="1" dirty="0"/>
          </a:p>
        </p:txBody>
      </p:sp>
      <p:sp>
        <p:nvSpPr>
          <p:cNvPr id="516" name="Text 3"/>
          <p:cNvSpPr txBox="1"/>
          <p:nvPr/>
        </p:nvSpPr>
        <p:spPr>
          <a:xfrm>
            <a:off x="2603397" y="3947331"/>
            <a:ext cx="14699473" cy="14573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5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sz="4400" u="sng" dirty="0">
                <a:solidFill>
                  <a:srgbClr val="FF0000"/>
                </a:solidFill>
              </a:rPr>
              <a:t>Rutendo</a:t>
            </a:r>
            <a:r>
              <a:rPr sz="4400" dirty="0"/>
              <a:t> </a:t>
            </a:r>
            <a:r>
              <a:rPr lang="en-GB" sz="4400" dirty="0" err="1"/>
              <a:t>ru</a:t>
            </a:r>
            <a:r>
              <a:rPr lang="en-GB" sz="4400" dirty="0"/>
              <a:t> </a:t>
            </a:r>
            <a:r>
              <a:rPr lang="en-GB" sz="4400" dirty="0" err="1"/>
              <a:t>nosimbisa</a:t>
            </a:r>
            <a:r>
              <a:rPr lang="en-GB" sz="4400" dirty="0"/>
              <a:t> </a:t>
            </a:r>
            <a:r>
              <a:rPr lang="en-GB" sz="4400" dirty="0" err="1"/>
              <a:t>moyo</a:t>
            </a:r>
            <a:r>
              <a:rPr lang="en-GB" sz="4400" dirty="0"/>
              <a:t> </a:t>
            </a:r>
            <a:r>
              <a:rPr lang="en-GB" sz="4400" dirty="0" err="1"/>
              <a:t>nepfungwa</a:t>
            </a:r>
            <a:r>
              <a:rPr lang="en-GB" sz="4400" dirty="0"/>
              <a:t> </a:t>
            </a:r>
            <a:r>
              <a:rPr lang="en-GB" sz="4400" dirty="0" err="1"/>
              <a:t>dzako</a:t>
            </a:r>
            <a:r>
              <a:rPr lang="en-GB" sz="4400" dirty="0"/>
              <a:t> </a:t>
            </a:r>
            <a:r>
              <a:rPr lang="en-GB" sz="4400" dirty="0" err="1"/>
              <a:t>pakuti</a:t>
            </a:r>
            <a:r>
              <a:rPr lang="en-GB" sz="4400" dirty="0"/>
              <a:t> </a:t>
            </a:r>
            <a:r>
              <a:rPr lang="en-GB" sz="4400" dirty="0" err="1"/>
              <a:t>Mwari</a:t>
            </a:r>
            <a:r>
              <a:rPr lang="en-GB" sz="4400" dirty="0"/>
              <a:t> </a:t>
            </a:r>
            <a:r>
              <a:rPr lang="en-GB" sz="4400" dirty="0" err="1"/>
              <a:t>ndivo</a:t>
            </a:r>
            <a:r>
              <a:rPr lang="en-GB" sz="4400" dirty="0"/>
              <a:t> </a:t>
            </a:r>
            <a:r>
              <a:rPr lang="en-GB" sz="4400" dirty="0" err="1"/>
              <a:t>vari</a:t>
            </a:r>
            <a:r>
              <a:rPr lang="en-GB" sz="4400" dirty="0"/>
              <a:t> </a:t>
            </a:r>
            <a:r>
              <a:rPr lang="en-GB" sz="4400" dirty="0" err="1"/>
              <a:t>kutonga</a:t>
            </a:r>
            <a:r>
              <a:rPr lang="en-GB" sz="4400" dirty="0"/>
              <a:t>.</a:t>
            </a:r>
            <a:endParaRPr sz="4400" dirty="0"/>
          </a:p>
        </p:txBody>
      </p:sp>
      <p:sp>
        <p:nvSpPr>
          <p:cNvPr id="517" name="Text 3"/>
          <p:cNvSpPr txBox="1"/>
          <p:nvPr/>
        </p:nvSpPr>
        <p:spPr>
          <a:xfrm>
            <a:off x="2102775" y="3947331"/>
            <a:ext cx="467474" cy="742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4400" dirty="0"/>
              <a:t>1</a:t>
            </a:r>
          </a:p>
        </p:txBody>
      </p:sp>
      <p:sp>
        <p:nvSpPr>
          <p:cNvPr id="518" name="Text 3"/>
          <p:cNvSpPr txBox="1"/>
          <p:nvPr/>
        </p:nvSpPr>
        <p:spPr>
          <a:xfrm>
            <a:off x="2603397" y="5871329"/>
            <a:ext cx="14199845" cy="12329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sz="4400" u="sng" dirty="0">
                <a:solidFill>
                  <a:srgbClr val="FF0000"/>
                </a:solidFill>
              </a:rPr>
              <a:t>Tariro</a:t>
            </a:r>
            <a:r>
              <a:rPr sz="4400" dirty="0"/>
              <a:t> </a:t>
            </a:r>
            <a:r>
              <a:rPr lang="en-GB" sz="4400" dirty="0" err="1"/>
              <a:t>inokuyeuchidza</a:t>
            </a:r>
            <a:r>
              <a:rPr lang="en-GB" sz="4400" dirty="0"/>
              <a:t> </a:t>
            </a:r>
            <a:r>
              <a:rPr lang="en-GB" sz="4400" dirty="0" err="1"/>
              <a:t>kuti</a:t>
            </a:r>
            <a:r>
              <a:rPr lang="en-GB" sz="4400" dirty="0"/>
              <a:t> </a:t>
            </a:r>
            <a:r>
              <a:rPr lang="en-GB" sz="4400" dirty="0" err="1"/>
              <a:t>uri</a:t>
            </a:r>
            <a:r>
              <a:rPr lang="en-GB" sz="4400" dirty="0"/>
              <a:t> </a:t>
            </a:r>
            <a:r>
              <a:rPr lang="en-GB" sz="4400" dirty="0" err="1"/>
              <a:t>mwana</a:t>
            </a:r>
            <a:r>
              <a:rPr lang="en-GB" sz="4400" dirty="0"/>
              <a:t> </a:t>
            </a:r>
            <a:r>
              <a:rPr lang="en-GB" sz="4400" dirty="0" err="1"/>
              <a:t>wavo</a:t>
            </a:r>
            <a:r>
              <a:rPr lang="en-GB" sz="4400" dirty="0"/>
              <a:t> </a:t>
            </a:r>
            <a:r>
              <a:rPr lang="en-GB" sz="4400" dirty="0" err="1"/>
              <a:t>uye</a:t>
            </a:r>
            <a:r>
              <a:rPr lang="en-GB" sz="4400" dirty="0"/>
              <a:t> </a:t>
            </a:r>
            <a:r>
              <a:rPr lang="en-GB" sz="4400" dirty="0" err="1"/>
              <a:t>kuti</a:t>
            </a:r>
            <a:r>
              <a:rPr lang="en-GB" sz="4400" dirty="0"/>
              <a:t> </a:t>
            </a:r>
            <a:r>
              <a:rPr lang="en-GB" sz="4400" dirty="0" err="1"/>
              <a:t>ivo</a:t>
            </a:r>
            <a:r>
              <a:rPr lang="en-GB" sz="4400" dirty="0"/>
              <a:t> </a:t>
            </a:r>
          </a:p>
          <a:p>
            <a:r>
              <a:rPr lang="en-GB" sz="4400" dirty="0"/>
              <a:t>vane </a:t>
            </a:r>
            <a:r>
              <a:rPr lang="en-GB" sz="4400" dirty="0" err="1"/>
              <a:t>nzvimbo</a:t>
            </a:r>
            <a:r>
              <a:rPr lang="en-GB" sz="4400" dirty="0"/>
              <a:t>, </a:t>
            </a:r>
            <a:r>
              <a:rPr lang="en-GB" sz="4400" dirty="0" err="1"/>
              <a:t>hurongwa</a:t>
            </a:r>
            <a:r>
              <a:rPr lang="en-GB" sz="4400" dirty="0"/>
              <a:t>, </a:t>
            </a:r>
            <a:r>
              <a:rPr lang="en-GB" sz="4400" dirty="0" err="1"/>
              <a:t>uye</a:t>
            </a:r>
            <a:r>
              <a:rPr lang="en-GB" sz="4400" dirty="0"/>
              <a:t> </a:t>
            </a:r>
            <a:r>
              <a:rPr lang="en-GB" sz="4400" dirty="0" err="1"/>
              <a:t>chivimbiso</a:t>
            </a:r>
            <a:r>
              <a:rPr lang="en-GB" sz="4400" dirty="0"/>
              <a:t> </a:t>
            </a:r>
            <a:r>
              <a:rPr lang="en-GB" sz="4400" dirty="0" err="1"/>
              <a:t>chako</a:t>
            </a:r>
            <a:endParaRPr sz="4400" dirty="0"/>
          </a:p>
        </p:txBody>
      </p:sp>
      <p:sp>
        <p:nvSpPr>
          <p:cNvPr id="519" name="Text 3"/>
          <p:cNvSpPr txBox="1"/>
          <p:nvPr/>
        </p:nvSpPr>
        <p:spPr>
          <a:xfrm>
            <a:off x="2102775" y="5717541"/>
            <a:ext cx="467474" cy="742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4400" dirty="0"/>
              <a:t>2</a:t>
            </a:r>
          </a:p>
        </p:txBody>
      </p:sp>
      <p:sp>
        <p:nvSpPr>
          <p:cNvPr id="520" name="Text 3"/>
          <p:cNvSpPr txBox="1"/>
          <p:nvPr/>
        </p:nvSpPr>
        <p:spPr>
          <a:xfrm>
            <a:off x="2603397" y="7570907"/>
            <a:ext cx="14699473" cy="18307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800"/>
              </a:lnSpc>
              <a:defRPr sz="39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sz="4400" u="sng" dirty="0" err="1">
                <a:solidFill>
                  <a:srgbClr val="FF0000"/>
                </a:solidFill>
              </a:rPr>
              <a:t>Rudo</a:t>
            </a:r>
            <a:r>
              <a:rPr sz="4400" dirty="0"/>
              <a:t> </a:t>
            </a:r>
            <a:r>
              <a:rPr lang="en-GB" sz="4400" dirty="0" err="1"/>
              <a:t>runobvisa</a:t>
            </a:r>
            <a:r>
              <a:rPr lang="en-GB" sz="4400" dirty="0"/>
              <a:t> </a:t>
            </a:r>
            <a:r>
              <a:rPr lang="en-GB" sz="4400" dirty="0" err="1"/>
              <a:t>pfungwa</a:t>
            </a:r>
            <a:r>
              <a:rPr lang="en-GB" sz="4400" dirty="0"/>
              <a:t> </a:t>
            </a:r>
            <a:r>
              <a:rPr lang="en-GB" sz="4400" dirty="0" err="1"/>
              <a:t>dzako</a:t>
            </a:r>
            <a:r>
              <a:rPr lang="en-GB" sz="4400" dirty="0"/>
              <a:t> </a:t>
            </a:r>
            <a:r>
              <a:rPr lang="en-GB" sz="4400" dirty="0" err="1"/>
              <a:t>pakutarisa</a:t>
            </a:r>
            <a:r>
              <a:rPr lang="en-GB" sz="4400" dirty="0"/>
              <a:t> </a:t>
            </a:r>
            <a:r>
              <a:rPr lang="en-GB" sz="4400" dirty="0" err="1"/>
              <a:t>matambudziko</a:t>
            </a:r>
            <a:r>
              <a:rPr lang="en-GB" sz="4400" dirty="0"/>
              <a:t>,   </a:t>
            </a:r>
            <a:r>
              <a:rPr lang="en-GB" sz="4400" dirty="0" err="1"/>
              <a:t>rwokutungamirira</a:t>
            </a:r>
            <a:r>
              <a:rPr lang="en-GB" sz="4400" dirty="0"/>
              <a:t> </a:t>
            </a:r>
            <a:r>
              <a:rPr lang="en-GB" sz="4400" dirty="0" err="1"/>
              <a:t>kumaropafadzo</a:t>
            </a:r>
            <a:r>
              <a:rPr lang="en-GB" sz="4400" dirty="0"/>
              <a:t> </a:t>
            </a:r>
            <a:r>
              <a:rPr lang="en-GB" sz="4400" dirty="0" err="1"/>
              <a:t>anouya</a:t>
            </a:r>
            <a:r>
              <a:rPr lang="en-GB" sz="4400" dirty="0"/>
              <a:t> </a:t>
            </a:r>
            <a:r>
              <a:rPr lang="en-GB" sz="4400" dirty="0" err="1"/>
              <a:t>nokutambura</a:t>
            </a:r>
            <a:r>
              <a:rPr lang="en-GB" sz="4400" dirty="0"/>
              <a:t> </a:t>
            </a:r>
            <a:r>
              <a:rPr lang="en-GB" sz="4400" dirty="0" err="1"/>
              <a:t>nokuda</a:t>
            </a:r>
            <a:r>
              <a:rPr lang="en-GB" sz="4400" dirty="0"/>
              <a:t> </a:t>
            </a:r>
            <a:r>
              <a:rPr lang="en-GB" sz="4400" dirty="0" err="1"/>
              <a:t>kwaMwari</a:t>
            </a:r>
            <a:r>
              <a:rPr lang="en-GB" sz="4400" dirty="0"/>
              <a:t> </a:t>
            </a:r>
            <a:r>
              <a:rPr lang="en-GB" sz="4400" dirty="0" err="1"/>
              <a:t>sechiratidzo</a:t>
            </a:r>
            <a:r>
              <a:rPr lang="en-GB" sz="4400" dirty="0"/>
              <a:t> </a:t>
            </a:r>
            <a:r>
              <a:rPr lang="en-GB" sz="4400" dirty="0" err="1"/>
              <a:t>chokuzvipira</a:t>
            </a:r>
            <a:r>
              <a:rPr lang="en-GB" sz="4400" dirty="0"/>
              <a:t> </a:t>
            </a:r>
            <a:r>
              <a:rPr lang="en-GB" sz="4400" dirty="0" err="1"/>
              <a:t>kwako</a:t>
            </a:r>
            <a:endParaRPr sz="4400" dirty="0"/>
          </a:p>
        </p:txBody>
      </p:sp>
      <p:sp>
        <p:nvSpPr>
          <p:cNvPr id="521" name="Text 3"/>
          <p:cNvSpPr txBox="1"/>
          <p:nvPr/>
        </p:nvSpPr>
        <p:spPr>
          <a:xfrm>
            <a:off x="2102775" y="7468382"/>
            <a:ext cx="467474" cy="742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39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sz="4400" dirty="0"/>
              <a:t>3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9C374228-18E8-A7EE-94FA-57896C1B24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30CF3515-967D-47E8-1EFB-D8C5D4EDD290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9166E941-C8D9-28EA-AD4E-937A00357EBF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24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53789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25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26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Text 0"/>
          <p:cNvSpPr txBox="1"/>
          <p:nvPr/>
        </p:nvSpPr>
        <p:spPr>
          <a:xfrm>
            <a:off x="2000250" y="2469403"/>
            <a:ext cx="15438075" cy="46166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/>
              <a:t>Saka, </a:t>
            </a:r>
            <a:r>
              <a:rPr lang="en-GB" dirty="0" err="1"/>
              <a:t>ngaticherechedzei</a:t>
            </a:r>
            <a:r>
              <a:rPr lang="en-GB" dirty="0"/>
              <a:t> </a:t>
            </a:r>
            <a:r>
              <a:rPr lang="en-GB" dirty="0" err="1"/>
              <a:t>mafungiro</a:t>
            </a:r>
            <a:r>
              <a:rPr lang="en-GB" dirty="0"/>
              <a:t> </a:t>
            </a:r>
            <a:r>
              <a:rPr lang="en-GB" dirty="0" err="1"/>
              <a:t>edu</a:t>
            </a:r>
            <a:r>
              <a:rPr lang="en-GB" dirty="0"/>
              <a:t>, </a:t>
            </a:r>
            <a:r>
              <a:rPr lang="en-GB" dirty="0" err="1"/>
              <a:t>tokumbira</a:t>
            </a:r>
            <a:r>
              <a:rPr lang="en-GB" dirty="0"/>
              <a:t> </a:t>
            </a:r>
            <a:r>
              <a:rPr lang="en-GB" dirty="0" err="1"/>
              <a:t>chishandiso</a:t>
            </a:r>
            <a:r>
              <a:rPr lang="en-GB" dirty="0"/>
              <a:t> </a:t>
            </a:r>
            <a:r>
              <a:rPr lang="en-GB" dirty="0" err="1"/>
              <a:t>icho</a:t>
            </a:r>
            <a:r>
              <a:rPr lang="en-GB" dirty="0"/>
              <a:t> </a:t>
            </a:r>
            <a:r>
              <a:rPr lang="en-GB" dirty="0" err="1"/>
              <a:t>chinoshamisa</a:t>
            </a:r>
            <a:r>
              <a:rPr lang="en-GB" dirty="0"/>
              <a:t>, </a:t>
            </a:r>
            <a:r>
              <a:rPr lang="en-GB" dirty="0" err="1"/>
              <a:t>tokwenenzvera</a:t>
            </a:r>
            <a:r>
              <a:rPr lang="en-GB" dirty="0"/>
              <a:t> </a:t>
            </a:r>
            <a:r>
              <a:rPr lang="en-GB" dirty="0" err="1"/>
              <a:t>madudziriro</a:t>
            </a:r>
            <a:r>
              <a:rPr lang="en-GB" dirty="0"/>
              <a:t> </a:t>
            </a:r>
            <a:r>
              <a:rPr lang="en-GB" dirty="0" err="1"/>
              <a:t>edu</a:t>
            </a:r>
            <a:r>
              <a:rPr lang="en-GB" dirty="0"/>
              <a:t> </a:t>
            </a:r>
            <a:r>
              <a:rPr lang="en-GB" dirty="0" err="1"/>
              <a:t>ezvaMwari</a:t>
            </a:r>
            <a:r>
              <a:rPr lang="en-GB" dirty="0"/>
              <a:t>,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kwete</a:t>
            </a:r>
            <a:r>
              <a:rPr lang="en-GB" dirty="0"/>
              <a:t> </a:t>
            </a:r>
            <a:r>
              <a:rPr lang="en-GB" dirty="0" err="1"/>
              <a:t>kungorarama</a:t>
            </a:r>
            <a:r>
              <a:rPr lang="en-GB" dirty="0"/>
              <a:t> </a:t>
            </a:r>
            <a:r>
              <a:rPr lang="en-GB" dirty="0" err="1"/>
              <a:t>bedzi</a:t>
            </a:r>
            <a:r>
              <a:rPr lang="en-GB" dirty="0"/>
              <a:t> </a:t>
            </a:r>
            <a:r>
              <a:rPr lang="en-GB" dirty="0" err="1"/>
              <a:t>asi</a:t>
            </a:r>
            <a:r>
              <a:rPr lang="en-GB" dirty="0"/>
              <a:t> </a:t>
            </a:r>
            <a:r>
              <a:rPr lang="en-GB" dirty="0" err="1"/>
              <a:t>kubudirira</a:t>
            </a:r>
            <a:r>
              <a:rPr lang="en-GB" dirty="0"/>
              <a:t>!</a:t>
            </a:r>
            <a:endParaRPr dirty="0"/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F6A6CAD6-446E-1DC1-7A24-83D5478590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8194D2E2-ED9E-606A-4B57-BE8C2793F5D9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3A22B06-F05A-D0ED-75C9-3F91617E4409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33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532" y="-15499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34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35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37" name="Text 0"/>
          <p:cNvSpPr txBox="1"/>
          <p:nvPr/>
        </p:nvSpPr>
        <p:spPr>
          <a:xfrm>
            <a:off x="2000250" y="1657350"/>
            <a:ext cx="15438075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NHANHO DZINOTEVERA</a:t>
            </a:r>
            <a:endParaRPr b="1" dirty="0"/>
          </a:p>
        </p:txBody>
      </p:sp>
      <p:sp>
        <p:nvSpPr>
          <p:cNvPr id="540" name="Text 3"/>
          <p:cNvSpPr txBox="1"/>
          <p:nvPr/>
        </p:nvSpPr>
        <p:spPr>
          <a:xfrm>
            <a:off x="2692297" y="3048000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Ita </a:t>
            </a:r>
            <a:r>
              <a:rPr lang="en-GB" dirty="0" err="1"/>
              <a:t>dzive</a:t>
            </a:r>
            <a:r>
              <a:rPr lang="en-GB" dirty="0"/>
              <a:t> </a:t>
            </a:r>
            <a:r>
              <a:rPr lang="en-GB" dirty="0" err="1"/>
              <a:t>dzako</a:t>
            </a:r>
            <a:r>
              <a:rPr lang="en-GB" dirty="0"/>
              <a:t> </a:t>
            </a:r>
            <a:r>
              <a:rPr lang="en-GB" dirty="0" err="1"/>
              <a:t>ugoparidza</a:t>
            </a:r>
            <a:r>
              <a:rPr lang="en-GB" dirty="0"/>
              <a:t> </a:t>
            </a:r>
            <a:r>
              <a:rPr lang="en-GB" dirty="0" err="1"/>
              <a:t>pamusoro</a:t>
            </a:r>
            <a:r>
              <a:rPr lang="en-GB" dirty="0"/>
              <a:t>  </a:t>
            </a:r>
            <a:r>
              <a:rPr lang="en-GB" dirty="0" err="1"/>
              <a:t>penhau</a:t>
            </a:r>
            <a:r>
              <a:rPr lang="en-GB" dirty="0"/>
              <a:t> </a:t>
            </a:r>
            <a:r>
              <a:rPr lang="en-GB" dirty="0" err="1"/>
              <a:t>nhatu</a:t>
            </a:r>
            <a:r>
              <a:rPr lang="en-GB" dirty="0"/>
              <a:t> </a:t>
            </a:r>
            <a:r>
              <a:rPr lang="en-GB" dirty="0" err="1"/>
              <a:t>idzi</a:t>
            </a:r>
            <a:r>
              <a:rPr lang="en-GB" dirty="0"/>
              <a:t> </a:t>
            </a:r>
            <a:r>
              <a:rPr lang="en-GB" dirty="0" err="1"/>
              <a:t>mukereke</a:t>
            </a:r>
            <a:r>
              <a:rPr lang="en-GB" dirty="0"/>
              <a:t> mako</a:t>
            </a:r>
            <a:r>
              <a:rPr dirty="0"/>
              <a:t>.</a:t>
            </a:r>
          </a:p>
        </p:txBody>
      </p:sp>
      <p:sp>
        <p:nvSpPr>
          <p:cNvPr id="541" name="Text 3"/>
          <p:cNvSpPr txBox="1"/>
          <p:nvPr/>
        </p:nvSpPr>
        <p:spPr>
          <a:xfrm>
            <a:off x="2102775" y="3048000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1</a:t>
            </a:r>
          </a:p>
        </p:txBody>
      </p:sp>
      <p:sp>
        <p:nvSpPr>
          <p:cNvPr id="542" name="Text 3"/>
          <p:cNvSpPr txBox="1"/>
          <p:nvPr/>
        </p:nvSpPr>
        <p:spPr>
          <a:xfrm>
            <a:off x="2692297" y="5317449"/>
            <a:ext cx="13488192" cy="7822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Tizivisei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mungazoda</a:t>
            </a:r>
            <a:r>
              <a:rPr lang="en-GB" dirty="0"/>
              <a:t> </a:t>
            </a:r>
            <a:r>
              <a:rPr lang="en-GB" dirty="0" err="1"/>
              <a:t>mabhuku</a:t>
            </a:r>
            <a:r>
              <a:rPr lang="en-GB" dirty="0"/>
              <a:t> </a:t>
            </a:r>
            <a:r>
              <a:rPr lang="en-GB" dirty="0" err="1"/>
              <a:t>mangani</a:t>
            </a:r>
            <a:r>
              <a:rPr dirty="0"/>
              <a:t>.</a:t>
            </a:r>
          </a:p>
        </p:txBody>
      </p:sp>
      <p:sp>
        <p:nvSpPr>
          <p:cNvPr id="543" name="Text 3"/>
          <p:cNvSpPr txBox="1"/>
          <p:nvPr/>
        </p:nvSpPr>
        <p:spPr>
          <a:xfrm>
            <a:off x="2102775" y="5317449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2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0A73FFC7-F72D-4319-0056-927144B4D04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2054CD7D-1EEA-8C49-6DFC-279A6D224D4B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080DF1B7-7BC4-2AC6-3FF0-994C012121AA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6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618738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Text 0"/>
          <p:cNvSpPr txBox="1"/>
          <p:nvPr/>
        </p:nvSpPr>
        <p:spPr>
          <a:xfrm>
            <a:off x="2000251" y="1657350"/>
            <a:ext cx="15020424" cy="184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b="1" dirty="0"/>
              <a:t>NHANHO DZINOTEVERA (DZINOENDERERA MBERI)</a:t>
            </a:r>
          </a:p>
        </p:txBody>
      </p:sp>
      <p:sp>
        <p:nvSpPr>
          <p:cNvPr id="553" name="Text 3"/>
          <p:cNvSpPr txBox="1"/>
          <p:nvPr/>
        </p:nvSpPr>
        <p:spPr>
          <a:xfrm>
            <a:off x="2692297" y="4122747"/>
            <a:ext cx="13488192" cy="15645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pPr>
            <a:r>
              <a:rPr lang="en-GB" dirty="0" err="1"/>
              <a:t>Endai</a:t>
            </a:r>
            <a:r>
              <a:rPr lang="en-GB" dirty="0"/>
              <a:t> pa</a:t>
            </a:r>
            <a:r>
              <a:rPr dirty="0"/>
              <a:t> </a:t>
            </a:r>
            <a:r>
              <a:rPr b="1" dirty="0" err="1">
                <a:solidFill>
                  <a:srgbClr val="90ADC6"/>
                </a:solidFill>
              </a:rPr>
              <a:t>LivingontheEdge.org</a:t>
            </a:r>
            <a:r>
              <a:rPr b="1" dirty="0">
                <a:solidFill>
                  <a:srgbClr val="90ADC6"/>
                </a:solidFill>
              </a:rPr>
              <a:t>/</a:t>
            </a:r>
            <a:r>
              <a:rPr lang="en-US" b="1" dirty="0">
                <a:solidFill>
                  <a:srgbClr val="90ADC6"/>
                </a:solidFill>
              </a:rPr>
              <a:t>international</a:t>
            </a:r>
            <a:r>
              <a:rPr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mugowana</a:t>
            </a:r>
            <a:r>
              <a:rPr lang="en-GB" dirty="0"/>
              <a:t> </a:t>
            </a:r>
            <a:r>
              <a:rPr lang="en-GB" dirty="0" err="1"/>
              <a:t>zvizhinji</a:t>
            </a:r>
            <a:r>
              <a:rPr lang="en-GB" dirty="0"/>
              <a:t> </a:t>
            </a:r>
            <a:r>
              <a:rPr lang="en-GB" dirty="0" err="1"/>
              <a:t>zvokushandisa</a:t>
            </a:r>
            <a:r>
              <a:rPr dirty="0"/>
              <a:t>.</a:t>
            </a:r>
          </a:p>
        </p:txBody>
      </p:sp>
      <p:sp>
        <p:nvSpPr>
          <p:cNvPr id="554" name="Text 3"/>
          <p:cNvSpPr txBox="1"/>
          <p:nvPr/>
        </p:nvSpPr>
        <p:spPr>
          <a:xfrm>
            <a:off x="2102775" y="4122747"/>
            <a:ext cx="467474" cy="768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3</a:t>
            </a:r>
          </a:p>
        </p:txBody>
      </p:sp>
      <p:sp>
        <p:nvSpPr>
          <p:cNvPr id="555" name="Text 3"/>
          <p:cNvSpPr txBox="1"/>
          <p:nvPr/>
        </p:nvSpPr>
        <p:spPr>
          <a:xfrm>
            <a:off x="2692297" y="6301068"/>
            <a:ext cx="13488192" cy="2346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5F5F5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 err="1"/>
              <a:t>Dhaunirodhai</a:t>
            </a:r>
            <a:r>
              <a:rPr lang="en-GB" dirty="0"/>
              <a:t> app ye Chip Ingram's </a:t>
            </a:r>
            <a:r>
              <a:rPr lang="en-GB" dirty="0" err="1"/>
              <a:t>panharembozha</a:t>
            </a:r>
            <a:r>
              <a:rPr lang="en-GB" dirty="0"/>
              <a:t> </a:t>
            </a:r>
            <a:r>
              <a:rPr lang="en-GB" dirty="0" err="1"/>
              <a:t>yenyu</a:t>
            </a:r>
            <a:r>
              <a:rPr lang="en-GB" dirty="0"/>
              <a:t> </a:t>
            </a:r>
            <a:r>
              <a:rPr lang="en-GB" dirty="0" err="1"/>
              <a:t>kuti</a:t>
            </a:r>
            <a:r>
              <a:rPr lang="en-GB" dirty="0"/>
              <a:t> </a:t>
            </a:r>
            <a:r>
              <a:rPr lang="en-GB" dirty="0" err="1"/>
              <a:t>muwane</a:t>
            </a:r>
            <a:r>
              <a:rPr lang="en-GB" dirty="0"/>
              <a:t> </a:t>
            </a:r>
            <a:r>
              <a:rPr lang="en-GB" dirty="0" err="1"/>
              <a:t>zvizhinji</a:t>
            </a:r>
            <a:r>
              <a:rPr lang="en-GB" dirty="0"/>
              <a:t> </a:t>
            </a:r>
            <a:r>
              <a:rPr lang="en-GB" dirty="0" err="1"/>
              <a:t>zvokushandisa</a:t>
            </a:r>
            <a:r>
              <a:rPr dirty="0"/>
              <a:t>.</a:t>
            </a:r>
          </a:p>
        </p:txBody>
      </p:sp>
      <p:sp>
        <p:nvSpPr>
          <p:cNvPr id="556" name="Text 3"/>
          <p:cNvSpPr txBox="1"/>
          <p:nvPr/>
        </p:nvSpPr>
        <p:spPr>
          <a:xfrm>
            <a:off x="2102775" y="6301068"/>
            <a:ext cx="467474" cy="768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100"/>
              </a:lnSpc>
              <a:defRPr sz="5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t>4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272D6F55-E6B0-3EA5-4AF5-3878CBDA53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E9A20F07-5FC1-7A0D-8F1C-9D099EAEB002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529FBF13-4498-5E6E-B7E5-978199F3EAE6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Image 0" descr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9" name="Image 1" descr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53789"/>
            <a:ext cx="18288001" cy="10287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60" name="Image 2" descr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96018" y="9555453"/>
            <a:ext cx="5491982" cy="73154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1" name="Image 3" descr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838200" cy="10287000"/>
          </a:xfrm>
          <a:prstGeom prst="rect">
            <a:avLst/>
          </a:prstGeom>
          <a:ln w="12700">
            <a:miter lim="400000"/>
          </a:ln>
        </p:spPr>
      </p:pic>
      <p:sp>
        <p:nvSpPr>
          <p:cNvPr id="563" name="Text 0"/>
          <p:cNvSpPr txBox="1"/>
          <p:nvPr/>
        </p:nvSpPr>
        <p:spPr>
          <a:xfrm>
            <a:off x="1424962" y="4660743"/>
            <a:ext cx="15438076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7200"/>
              </a:lnSpc>
              <a:defRPr sz="6700">
                <a:solidFill>
                  <a:srgbClr val="F5F5F5"/>
                </a:solidFill>
                <a:latin typeface="Syne Bold"/>
                <a:ea typeface="Syne Bold"/>
                <a:cs typeface="Syne Bold"/>
                <a:sym typeface="Syne Bold"/>
              </a:defRPr>
            </a:lvl1pPr>
          </a:lstStyle>
          <a:p>
            <a:r>
              <a:rPr lang="en-GB" dirty="0" err="1"/>
              <a:t>Tinotenda</a:t>
            </a:r>
            <a:r>
              <a:rPr lang="en-GB" dirty="0"/>
              <a:t> </a:t>
            </a:r>
            <a:r>
              <a:rPr lang="en-GB" dirty="0" err="1"/>
              <a:t>uye</a:t>
            </a:r>
            <a:r>
              <a:rPr lang="en-GB" dirty="0"/>
              <a:t> </a:t>
            </a:r>
            <a:r>
              <a:rPr lang="en-GB" dirty="0" err="1"/>
              <a:t>Mwari</a:t>
            </a:r>
            <a:r>
              <a:rPr lang="en-GB" dirty="0"/>
              <a:t> </a:t>
            </a:r>
            <a:r>
              <a:rPr lang="en-GB" dirty="0" err="1"/>
              <a:t>varopafadze</a:t>
            </a:r>
            <a:r>
              <a:rPr lang="en-GB" dirty="0"/>
              <a:t> </a:t>
            </a:r>
            <a:r>
              <a:rPr lang="en-GB" dirty="0" err="1"/>
              <a:t>mose</a:t>
            </a:r>
            <a:r>
              <a:rPr dirty="0"/>
              <a:t>!</a:t>
            </a:r>
          </a:p>
        </p:txBody>
      </p:sp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3398DB02-ED6F-1A37-F3CC-0C18EDFBCF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1939" y="333375"/>
            <a:ext cx="3743325" cy="342900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Text 2">
            <a:extLst>
              <a:ext uri="{FF2B5EF4-FFF2-40B4-BE49-F238E27FC236}">
                <a16:creationId xmlns:a16="http://schemas.microsoft.com/office/drawing/2014/main" id="{D0F29711-51F3-2C40-9E84-1732C7022020}"/>
              </a:ext>
            </a:extLst>
          </p:cNvPr>
          <p:cNvSpPr txBox="1"/>
          <p:nvPr/>
        </p:nvSpPr>
        <p:spPr>
          <a:xfrm>
            <a:off x="14847376" y="333375"/>
            <a:ext cx="3270143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AD02C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l"/>
            <a:r>
              <a:rPr lang="en-GB" dirty="0"/>
              <a:t>CHIKAMU CHECHINA</a:t>
            </a:r>
            <a:endParaRPr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8EDA005-AA62-38B9-A18C-90CF046FA6C0}"/>
              </a:ext>
            </a:extLst>
          </p:cNvPr>
          <p:cNvSpPr txBox="1"/>
          <p:nvPr/>
        </p:nvSpPr>
        <p:spPr>
          <a:xfrm>
            <a:off x="10964712" y="333375"/>
            <a:ext cx="3480352" cy="320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 algn="r">
              <a:lnSpc>
                <a:spcPts val="2500"/>
              </a:lnSpc>
              <a:defRPr sz="21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r>
              <a:rPr lang="en-GB" dirty="0"/>
              <a:t>MHINDU DZOKURARAMA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1627</Words>
  <Application>Microsoft Macintosh PowerPoint</Application>
  <PresentationFormat>Custom</PresentationFormat>
  <Paragraphs>258</Paragraphs>
  <Slides>49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Calibri</vt:lpstr>
      <vt:lpstr>Calibri Light</vt:lpstr>
      <vt:lpstr>Inter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Davis Atundo</cp:lastModifiedBy>
  <cp:revision>24</cp:revision>
  <dcterms:modified xsi:type="dcterms:W3CDTF">2025-07-07T16:30:15Z</dcterms:modified>
</cp:coreProperties>
</file>