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sldSz cx="18288000" cy="10287000"/>
  <p:notesSz cx="6858000" cy="9144000"/>
  <p:defaultTextStyle>
    <a:defPPr>
      <a:defRPr lang="en-US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BC6D5-915B-387E-593B-A907AA902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A1677D-9E3C-34AA-6A22-66478B0CE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57612-21BC-450E-B54E-627674C4FEE5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582628-67B0-F713-118E-026D7BD27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409509-A3AB-B878-E790-14ED77826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841AC-EA2B-4A84-8F1A-D0C0936FC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711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53C93A-39CB-039F-4449-9FA19B8AE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5E6CDA-9566-5F6C-9E5F-8005464F12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2C41D-8D2C-6C39-FFE6-8D909D4454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E57612-21BC-450E-B54E-627674C4FEE5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37500-A199-FEC5-C822-AF087DE655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13B0F-BAF8-1F78-6204-60F522CED8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B841AC-EA2B-4A84-8F1A-D0C0936FC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25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A4AF5C4-C4A8-D69A-6861-17801D220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5D9F66-0688-6C14-AF07-4EA30F5A8F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31396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8D8456A-12BD-96C4-45E9-B15B75821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4C8373-AB7E-DBE0-6B6F-0F9564CC240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41399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D3B78E2-D948-8FC9-7586-A964CA67F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F0D64B-C0FC-D9E6-F23F-91B2A281DD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2607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E9E2914-05B3-737E-8920-1935910A0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8E17C7-615D-B77C-D68C-7EC1DCB493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33403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51C52C3-A0F3-0E6E-4864-438578718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C9BDA7-1A94-4F30-356F-3B63F087980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64853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0921809-0459-5480-F3F4-ED8DB2031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7386BB-6A79-D2D3-977F-529E4A1BF1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12001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961E624-654B-E0D9-A442-9B0D543A6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99250D-8630-282D-71DB-1985E9484C8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540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9BBA535-96BE-AC70-C802-602ABF7A7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F436A2-5EEA-EF77-B538-A7A081D6FC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28891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F538611-FA66-8D72-6E3C-B770869B0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FEE6F5-5E31-EA2B-94B4-D76BE31F88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36943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95DCA3E-7086-582D-7B52-2CC8658C6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9D480A-C067-9274-074F-3C1F00C7FD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5775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398B487-6000-300A-4176-4A09E7113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4FE458-8CD5-3A51-18EE-42F39238C4A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69472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8E686CD-019B-0187-A265-06D47DB76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BABC8A-0507-50DD-3035-F026139205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60962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CC6C5C5-7458-CE4D-C465-DF2AA9F2A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84B0ED-75F1-B105-3F6C-ACD54A12F58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184562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A1F58EA-14D2-480A-7567-111840553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F2B433-D944-D84D-F991-0958347595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08259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2C22962-1E55-6353-6D96-FA607A746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FEA193-FD3B-D5D1-61D9-2A70116903F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292421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5355319-E1FC-7EEF-1A4A-30686D31E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FE34E1-5FA0-E41E-135B-29874CE445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875215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EE4CE3D-E782-634B-B831-80673A212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D3B6BA-7F96-BBD6-4C8E-64DC44179CB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337508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2C7FBBA-0A68-D643-F0B5-E6FD2EC64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119DB6-282C-F8D2-98E0-4F5A2689AD2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736652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36CDB41-4E8B-FB04-C54F-A3BE317A3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DE9F8-0AE5-00F9-F85B-7D31A4E647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993351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F6F3DC3-DA54-B472-B4DE-61802311E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D7E69C-2AC1-D77F-A3C6-F77B89D722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442615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FF53BE3-8AF2-9C1A-D6F5-1BF966427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E1C8F6-3DD4-D2ED-1EC6-60586F2954B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219364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82170E3-4DC0-D73F-2A74-772DFC91B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B0FFE9-197A-75FF-7FAC-85C67327BD9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798986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7404C27-34C1-C005-8918-44CD4769E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F80F10-825C-98DA-73DC-C6ECF97384B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618354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D9AC6B1-3354-FF45-BAF3-45D5A48E6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19B0E3-94A3-1D2C-3B5C-C689CBEBF9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487337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EF54322-ACD5-1D77-B5A0-A0954D9B3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4B43FB-0612-B50E-57F5-40613C2FE5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270855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1282C43-C43D-9D6A-3F4D-A03DF50DA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1994D5-893A-AF25-6C73-253F631FE6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061862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606D2C4-C934-AA71-EA4E-D14948BE7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3BB758-333B-D8C0-F9C5-B788F31914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31014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D0E0C63-1A35-15A5-8603-F9E40A227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3889EE-A3C8-618F-EC1C-1D305305060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361655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D4B54EA-A050-A3D1-3EC7-06BC72BE5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6139B9-F6EB-0F0F-161B-236BA43167B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264069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724B9F4-441B-5DE5-1DD0-6F05E2952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F855F6-9C47-9477-9E54-B759DA925A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34820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ACDC718-F3B9-5032-9B7B-3F315EB4E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C7EB28-58A4-C911-D44B-C7473FA98B6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534535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EEA53AF-1B75-3861-A191-2C82FB25C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D62329-7EA4-CE72-E03B-8CA2A167AC9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200802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86FFD9F-09D4-9805-7AC1-2E0CBA42B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4C875D-2753-891E-F788-AA7730003CB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902153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C772406-AA92-9712-D7F2-18A8BC665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8F5117-C63B-4F71-603A-A09739E374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956038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E8CF4A8-C0FD-CFAB-2C18-9452D2946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DFB891-D889-A0B3-6D86-FB378F39891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77669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6695B4D-82E1-62AB-277C-BC45BED15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61FDDE-9D56-D11D-9ACE-E49437F95F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192311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D366C87-3307-32A7-AF95-B2CDE0C9D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4B7D94-70BB-B628-4A85-7198E004525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31447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B3CE509-9558-15D0-D632-C5AF7A062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4EBC33-2D0B-49F4-F35E-0006D666AA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206167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9090D38-1AE8-4668-42D5-53B26B602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692238-467D-9D31-D615-23E1E30973F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235283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349FBEA-4B03-B5B5-E19F-95E68E2F4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60F89F-9ED7-26C3-D6C3-51358AD13E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362741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0C54EFD-E454-81AF-B2D9-77C19FC3C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3E0C55-3A1C-8F1D-F338-903603C017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384268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38368DB-9E4C-C1ED-C229-5C88D3599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58AACD-3696-6D12-D42F-88EBD42869F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306432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0AC5B61-304D-35BD-8048-35F844607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927A87-64EE-7B9D-44CF-B7CD659F95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234659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64F485E-82A5-C51E-7A50-545AD0E5D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4F21EB-E652-DC2E-09B8-DDDCCD6E55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245669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CB8D973-7E91-14DD-0758-3E28E36FF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5A84C3-BAC5-28BE-EEBB-C2C5AB8B24B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204246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007A88E-3C78-DDE9-DA50-F7DEF056D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4AD4FB-23DB-2D16-39E0-1A1059DB7D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9071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4DEFE67-58D3-A4C1-77D0-4B056E89E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25CF11-02A6-791E-4822-AC63BB30A3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800959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01D635F-8115-B480-FDD9-864D09332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6795A9-7E3E-7C22-363A-83F43F0435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81482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A67B17F-FF6E-F97E-01B7-A483AE49E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56CEDC-B0AE-03BF-2DAC-C3E9110978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47995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Johnson Chidda</dc:creator>
  <cp:lastModifiedBy>Johnson Chidda</cp:lastModifiedBy>
  <cp:revision>1</cp:revision>
  <dcterms:created xsi:type="dcterms:W3CDTF">2025-09-16T11:32:48Z</dcterms:created>
  <dcterms:modified xsi:type="dcterms:W3CDTF">2025-09-16T11:32:48Z</dcterms:modified>
</cp:coreProperties>
</file>