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</p:sldIdLst>
  <p:sldSz cx="18288000" cy="10287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98"/>
  </p:normalViewPr>
  <p:slideViewPr>
    <p:cSldViewPr snapToGrid="0">
      <p:cViewPr varScale="1">
        <p:scale>
          <a:sx n="68" d="100"/>
          <a:sy n="68" d="100"/>
        </p:scale>
        <p:origin x="8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2740025" y="1154906"/>
            <a:ext cx="14630400" cy="25026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0207625" y="3657600"/>
            <a:ext cx="7162800" cy="662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847778" y="9410373"/>
            <a:ext cx="258623" cy="248304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4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4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ext 0"/>
          <p:cNvSpPr txBox="1"/>
          <p:nvPr/>
        </p:nvSpPr>
        <p:spPr>
          <a:xfrm>
            <a:off x="4598130" y="4100673"/>
            <a:ext cx="9091740" cy="1060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 sf] kl/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ro</a:t>
            </a:r>
            <a:endParaRPr sz="8000" b="1" dirty="0"/>
          </a:p>
        </p:txBody>
      </p:sp>
      <p:sp>
        <p:nvSpPr>
          <p:cNvPr id="26" name="Text 1"/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27" name="Text 2"/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!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Text 0"/>
          <p:cNvSpPr txBox="1"/>
          <p:nvPr/>
        </p:nvSpPr>
        <p:spPr>
          <a:xfrm>
            <a:off x="2000250" y="1657350"/>
            <a:ext cx="13382625" cy="9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cufl8 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clglZrttf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===</a:t>
            </a:r>
            <a:endParaRPr sz="8000" b="1" dirty="0"/>
          </a:p>
        </p:txBody>
      </p:sp>
      <p:sp>
        <p:nvSpPr>
          <p:cNvPr id="37" name="Text 1"/>
          <p:cNvSpPr txBox="1"/>
          <p:nvPr/>
        </p:nvSpPr>
        <p:spPr>
          <a:xfrm>
            <a:off x="2000250" y="3324225"/>
            <a:ext cx="10439400" cy="654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xfdL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45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cl:y</a:t>
            </a:r>
            <a:r>
              <a:rPr lang="en-US" sz="4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</a:t>
            </a:r>
            <a:r>
              <a:rPr lang="en-US" sz="4500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;+;f/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afFlr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/x]sf 5f}F .</a:t>
            </a:r>
            <a:endParaRPr sz="45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C520D81-7A95-A400-40AD-1B22399FF247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78D76A28-AC9D-CCCA-B7B9-BDC3F1963084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!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Text 0"/>
          <p:cNvSpPr txBox="1"/>
          <p:nvPr/>
        </p:nvSpPr>
        <p:spPr>
          <a:xfrm>
            <a:off x="2000250" y="1657350"/>
            <a:ext cx="11507348" cy="9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8000" b="1" dirty="0"/>
          </a:p>
        </p:txBody>
      </p:sp>
      <p:sp>
        <p:nvSpPr>
          <p:cNvPr id="47" name="Text 3"/>
          <p:cNvSpPr txBox="1"/>
          <p:nvPr/>
        </p:nvSpPr>
        <p:spPr>
          <a:xfrm>
            <a:off x="2000250" y="3152775"/>
            <a:ext cx="7115175" cy="2971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24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6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cª\</a:t>
            </a:r>
            <a:r>
              <a:rPr lang="en-US" sz="6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ufNg'kg</a:t>
            </a:r>
            <a:r>
              <a:rPr lang="en-US" sz="6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]{ </a:t>
            </a:r>
            <a:r>
              <a:rPr lang="en-US" sz="6000" b="1" dirty="0" err="1">
                <a:solidFill>
                  <a:srgbClr val="FFC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dgf</a:t>
            </a:r>
            <a:r>
              <a:rPr lang="en-US" sz="6000" b="1" dirty="0">
                <a:solidFill>
                  <a:srgbClr val="FFC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]j[</a:t>
            </a:r>
            <a:r>
              <a:rPr lang="en-US" sz="6000" b="1" dirty="0" err="1">
                <a:solidFill>
                  <a:srgbClr val="FFC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lQ</a:t>
            </a:r>
            <a:endParaRPr lang="en-US" sz="6000" b="1" dirty="0">
              <a:solidFill>
                <a:srgbClr val="FFC000"/>
              </a:solidFill>
              <a:effectLst/>
              <a:latin typeface="Image Sumodh" pitchFamily="2" charset="0"/>
              <a:ea typeface="Aptos" panose="020B0004020202020204" pitchFamily="34" charset="0"/>
              <a:cs typeface="Mangal" panose="02040503050203030202" pitchFamily="18" charset="0"/>
            </a:endParaRPr>
          </a:p>
          <a:p>
            <a:pPr>
              <a:lnSpc>
                <a:spcPts val="6100"/>
              </a:lnSpc>
              <a:spcBef>
                <a:spcPts val="24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6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dfUg'kg</a:t>
            </a:r>
            <a:r>
              <a:rPr lang="en-US" sz="6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]{ </a:t>
            </a:r>
            <a:r>
              <a:rPr lang="en-US" sz="6000" b="1" dirty="0">
                <a:solidFill>
                  <a:srgbClr val="FFC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;|f]</a:t>
            </a:r>
            <a:r>
              <a:rPr lang="en-US" sz="6000" b="1" dirty="0" err="1">
                <a:solidFill>
                  <a:srgbClr val="FFC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tx</a:t>
            </a:r>
            <a:r>
              <a:rPr lang="en-US" sz="6000" b="1" dirty="0">
                <a:solidFill>
                  <a:srgbClr val="FFC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¿</a:t>
            </a:r>
          </a:p>
          <a:p>
            <a:pPr>
              <a:lnSpc>
                <a:spcPts val="6100"/>
              </a:lnSpc>
              <a:spcBef>
                <a:spcPts val="24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6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ljZjf</a:t>
            </a:r>
            <a:r>
              <a:rPr lang="en-US" sz="6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 ug{'kg]{ </a:t>
            </a:r>
            <a:r>
              <a:rPr lang="en-US" sz="6000" b="1" dirty="0">
                <a:solidFill>
                  <a:schemeClr val="accent4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O{</a:t>
            </a:r>
            <a:r>
              <a:rPr lang="en-US" sz="6000" b="1" dirty="0" err="1">
                <a:solidFill>
                  <a:schemeClr val="accent4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6000" b="1" dirty="0">
                <a:solidFill>
                  <a:schemeClr val="accent4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</a:t>
            </a:r>
            <a:r>
              <a:rPr lang="en-US" sz="6000" b="1" dirty="0" err="1">
                <a:solidFill>
                  <a:schemeClr val="accent4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zf:q</a:t>
            </a:r>
            <a:r>
              <a:rPr lang="en-US" sz="6000" dirty="0">
                <a:solidFill>
                  <a:schemeClr val="accent4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endParaRPr lang="en-US" sz="6000" dirty="0">
              <a:solidFill>
                <a:schemeClr val="accent4"/>
              </a:solidFill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17756E1-C5B9-3566-4F3F-2A20217DCE61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1A299AF-5378-2D77-E026-7ED2911EE144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!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5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3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Text 2"/>
          <p:cNvSpPr txBox="1"/>
          <p:nvPr/>
        </p:nvSpPr>
        <p:spPr>
          <a:xfrm>
            <a:off x="2000250" y="1657350"/>
            <a:ext cx="15373350" cy="5600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!=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cfkt</a:t>
            </a:r>
            <a:r>
              <a:rPr lang="en-US" sz="5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</a:t>
            </a:r>
            <a:r>
              <a:rPr lang="en-US" sz="5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ljkt</a:t>
            </a:r>
            <a:r>
              <a:rPr lang="en-US" sz="5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 </a:t>
            </a:r>
            <a:r>
              <a:rPr lang="en-US" sz="5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ckl</a:t>
            </a:r>
            <a:r>
              <a:rPr lang="en-US" sz="5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</a:t>
            </a:r>
            <a:r>
              <a:rPr lang="en-US" sz="5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xfo</a:t>
            </a:r>
            <a:r>
              <a:rPr lang="en-US" sz="5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5g\ .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kltt</a:t>
            </a:r>
            <a:r>
              <a:rPr lang="en-US" sz="5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;+;f/</a:t>
            </a:r>
            <a:r>
              <a:rPr lang="en-US" sz="5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</a:t>
            </a:r>
            <a:r>
              <a:rPr lang="en-US" sz="5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sl7gfO Pp6f </a:t>
            </a:r>
            <a:r>
              <a:rPr lang="en-US" sz="50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lglZrttf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</a:t>
            </a:r>
            <a:r>
              <a:rPr lang="en-US" sz="5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.</a:t>
            </a:r>
          </a:p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@=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cfkt</a:t>
            </a:r>
            <a:r>
              <a:rPr lang="en-US" sz="5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</a:t>
            </a:r>
            <a:r>
              <a:rPr lang="en-US" sz="5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ljkt</a:t>
            </a:r>
            <a:r>
              <a:rPr lang="en-US" sz="5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\n] </a:t>
            </a:r>
            <a:r>
              <a:rPr lang="en-US" sz="5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xfdLnfO</a:t>
            </a:r>
            <a:r>
              <a:rPr lang="en-US" sz="5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ls </a:t>
            </a:r>
            <a:r>
              <a:rPr lang="en-US" sz="5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lgdf</a:t>
            </a:r>
            <a:r>
              <a:rPr lang="en-US" sz="5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{0f u5{ ls </a:t>
            </a:r>
            <a:r>
              <a:rPr lang="en-US" sz="5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tf</a:t>
            </a:r>
            <a:r>
              <a:rPr lang="en-US" sz="5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]8\5 .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xfdL</a:t>
            </a:r>
            <a:r>
              <a:rPr lang="en-US" sz="5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s'g</a:t>
            </a:r>
            <a:r>
              <a:rPr lang="en-US" sz="5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 </a:t>
            </a:r>
            <a:r>
              <a:rPr lang="en-US" sz="5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klg</a:t>
            </a:r>
            <a:r>
              <a:rPr lang="en-US" sz="5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;ª\s6nfO{ ck/</a:t>
            </a:r>
            <a:r>
              <a:rPr lang="en-US" sz="5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fho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</a:t>
            </a:r>
            <a:r>
              <a:rPr lang="en-US" sz="50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d:of</a:t>
            </a:r>
            <a:r>
              <a:rPr lang="en-US" sz="5000" dirty="0">
                <a:solidFill>
                  <a:srgbClr val="0000FF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jf</a:t>
            </a:r>
            <a:r>
              <a:rPr lang="en-US" sz="5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dxfg</a:t>
            </a:r>
            <a:r>
              <a:rPr lang="en-US" sz="5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 </a:t>
            </a:r>
            <a:r>
              <a:rPr lang="en-US" sz="50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cj</a:t>
            </a:r>
            <a:r>
              <a:rPr lang="en-US" sz="50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;/</a:t>
            </a:r>
            <a:r>
              <a:rPr lang="en-US" sz="5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sf] ¿</a:t>
            </a:r>
            <a:r>
              <a:rPr lang="en-US" sz="5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kdf</a:t>
            </a:r>
            <a:r>
              <a:rPr lang="en-US" sz="5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x]g{ ;S5f}F .</a:t>
            </a:r>
          </a:p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#=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kLl8tx¿ </a:t>
            </a:r>
            <a:r>
              <a:rPr lang="en-US" sz="5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lsg</a:t>
            </a:r>
            <a:r>
              <a:rPr lang="en-US" sz="5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eg</a:t>
            </a:r>
            <a:r>
              <a:rPr lang="en-US" sz="5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]/ ;f]</a:t>
            </a:r>
            <a:r>
              <a:rPr lang="en-US" sz="5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Wg'eGbf</a:t>
            </a:r>
            <a:r>
              <a:rPr lang="en-US" sz="5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k/ </a:t>
            </a:r>
            <a:r>
              <a:rPr lang="en-US" sz="5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hfg</a:t>
            </a:r>
            <a:r>
              <a:rPr lang="en-US" sz="5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c;kmn</a:t>
            </a:r>
            <a:r>
              <a:rPr lang="en-US" sz="5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x'G5g\ / </a:t>
            </a:r>
            <a:r>
              <a:rPr lang="en-US" sz="5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cfÇg</a:t>
            </a:r>
            <a:r>
              <a:rPr lang="en-US" sz="5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 kL8fdf c8\ls/xG5g\ .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ltgLx</a:t>
            </a:r>
            <a:r>
              <a:rPr lang="en-US" sz="5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¿ </a:t>
            </a:r>
            <a:r>
              <a:rPr lang="en-US" sz="5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slxNo</a:t>
            </a:r>
            <a:r>
              <a:rPr lang="en-US" sz="5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 </a:t>
            </a:r>
            <a:r>
              <a:rPr lang="en-US" sz="5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æx</a:t>
            </a:r>
            <a:r>
              <a:rPr lang="en-US" sz="5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k|e</a:t>
            </a:r>
            <a:r>
              <a:rPr lang="en-US" sz="5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', </a:t>
            </a:r>
            <a:r>
              <a:rPr lang="en-US" sz="5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lsg</a:t>
            </a:r>
            <a:r>
              <a:rPr lang="en-US" sz="5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 &lt;Æ / </a:t>
            </a:r>
            <a:r>
              <a:rPr lang="en-US" sz="5000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æ</a:t>
            </a:r>
            <a:r>
              <a:rPr lang="en-US" sz="50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lsg</a:t>
            </a:r>
            <a:r>
              <a:rPr lang="en-US" sz="50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clxn</a:t>
            </a:r>
            <a:r>
              <a:rPr lang="en-US" sz="50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&lt;Æ </a:t>
            </a:r>
            <a:r>
              <a:rPr lang="en-US" sz="5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eGg</a:t>
            </a:r>
            <a:r>
              <a:rPr lang="en-US" sz="5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k|Zgx¿af6 </a:t>
            </a:r>
            <a:r>
              <a:rPr lang="en-US" sz="5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aflx</a:t>
            </a:r>
            <a:r>
              <a:rPr lang="en-US" sz="5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</a:t>
            </a:r>
            <a:r>
              <a:rPr lang="en-US" sz="5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lg:sg</a:t>
            </a:r>
            <a:r>
              <a:rPr lang="en-US" sz="5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;Sb}gg\ .</a:t>
            </a:r>
            <a:endParaRPr sz="5000" b="0" dirty="0">
              <a:solidFill>
                <a:schemeClr val="bg1"/>
              </a:solidFill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10E0DD6B-EAAB-F7A6-D6A8-806BD714E24C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D910741-FB4E-E2EA-9597-E849D6AABB5D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!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413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Text 1"/>
          <p:cNvSpPr txBox="1"/>
          <p:nvPr/>
        </p:nvSpPr>
        <p:spPr>
          <a:xfrm>
            <a:off x="2000250" y="3324225"/>
            <a:ext cx="13810643" cy="5573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x] o]z", d s] u5{ &lt;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d]/f] kl/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jf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/;Fu o; kl/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l:yltnfO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s;/L ;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DxfNg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&lt;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d]/f] :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jf:Yo;DaGwL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;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d:ofsf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/]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 s]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eGg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rfxg'x'G5 &lt;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d}n] d]/f]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Joj;fo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u'dfPF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eg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s] x'G5 &lt;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eljiodf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s] x'G5 &lt;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 oxfFaf6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sxfF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hfG5' &lt;</a:t>
            </a:r>
            <a:endParaRPr sz="4500"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D131B6B7-3435-0B04-BF99-976EBFB0C622}"/>
              </a:ext>
            </a:extLst>
          </p:cNvPr>
          <p:cNvSpPr txBox="1"/>
          <p:nvPr/>
        </p:nvSpPr>
        <p:spPr>
          <a:xfrm>
            <a:off x="1000125" y="1645744"/>
            <a:ext cx="16287750" cy="11084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cflb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dG8nLaf6 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cfPsf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k|Zgx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¿</a:t>
            </a:r>
            <a:endParaRPr sz="8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D30D8E1-1155-3A14-FFFA-9349C2E297FC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3BDB729-A833-0CF8-1937-4874A9FBBA8B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!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6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2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33800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Text 0"/>
          <p:cNvSpPr txBox="1"/>
          <p:nvPr/>
        </p:nvSpPr>
        <p:spPr>
          <a:xfrm>
            <a:off x="2000250" y="1657350"/>
            <a:ext cx="4552950" cy="11084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k|Zg</a:t>
            </a:r>
            <a:endParaRPr sz="8000" dirty="0"/>
          </a:p>
        </p:txBody>
      </p:sp>
      <p:sp>
        <p:nvSpPr>
          <p:cNvPr id="64" name="Text 1"/>
          <p:cNvSpPr txBox="1"/>
          <p:nvPr/>
        </p:nvSpPr>
        <p:spPr>
          <a:xfrm>
            <a:off x="2000250" y="3324225"/>
            <a:ext cx="13810643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l7s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clxn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{+n]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cfÇgf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hLjgdf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s:tf]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lsl;dsf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cfkt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ljkt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\sf] ;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fdgf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ul//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xg'ePsf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x'g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;S5 &lt;</a:t>
            </a:r>
            <a:endParaRPr sz="45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D226AD42-E7AB-1509-F600-EDFE9C40F92E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E992B693-E604-18A9-7D05-6E95E9518592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!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8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9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80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1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 0"/>
          <p:cNvSpPr txBox="1"/>
          <p:nvPr/>
        </p:nvSpPr>
        <p:spPr>
          <a:xfrm>
            <a:off x="4848225" y="4114800"/>
            <a:ext cx="8582025" cy="1060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cª\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ufNg'kg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]{ 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dgf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]j[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lQ</a:t>
            </a:r>
            <a:endParaRPr sz="80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3A1FCA0E-F2FF-943F-9EF7-A01791F20729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C25E1E53-A3D6-AB0D-A8A8-1961245A8FCD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@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8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0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Text 2"/>
          <p:cNvSpPr txBox="1"/>
          <p:nvPr/>
        </p:nvSpPr>
        <p:spPr>
          <a:xfrm>
            <a:off x="2000250" y="2189613"/>
            <a:ext cx="15087600" cy="2769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æd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]/f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efO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],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ltdLx¿dfly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ljleG‍g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lsl;dsf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cfkt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</a:t>
            </a:r>
            <a:r>
              <a:rPr lang="en-US" sz="45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‌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ljkt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</a:t>
            </a:r>
            <a:r>
              <a:rPr lang="en-US" sz="45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‌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cfOkbf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ltgnfO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k"/f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cfgG‍bsf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s'/f] ;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D‍em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.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lsgls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ltdLx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Image Sumodh" pitchFamily="2" charset="0"/>
              </a:rPr>
              <a:t>¿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hfG‍b5f} ls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ltdLx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Image Sumodh" pitchFamily="2" charset="0"/>
              </a:rPr>
              <a:t>¿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ljZ‍jf;sf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hfFrn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w}o{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pT‍kG‍g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u/fpF5 . w}o{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nfO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T‍o;sf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k"/f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sfd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ug{ b]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tfls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ltdLx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Image Sumodh" pitchFamily="2" charset="0"/>
              </a:rPr>
              <a:t>¿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s'g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 s'/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fsf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cefj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geP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ltdLx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Image Sumodh" pitchFamily="2" charset="0"/>
              </a:rPr>
              <a:t>¿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kl/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kS‍j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/ k"0f{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.Æ</a:t>
            </a:r>
            <a:endParaRPr sz="4500" dirty="0"/>
          </a:p>
        </p:txBody>
      </p:sp>
      <p:sp>
        <p:nvSpPr>
          <p:cNvPr id="94" name="Text 3"/>
          <p:cNvSpPr txBox="1"/>
          <p:nvPr/>
        </p:nvSpPr>
        <p:spPr>
          <a:xfrm>
            <a:off x="2000250" y="5172075"/>
            <a:ext cx="12801600" cy="562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-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ofs'a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!M@–$_</a:t>
            </a:r>
            <a:endParaRPr sz="45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A5F3DBF2-B787-36D2-0AB5-26D694954A33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1C16291E-1F36-6E7A-724A-60736BA8D4F5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@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Text 2"/>
          <p:cNvSpPr txBox="1"/>
          <p:nvPr/>
        </p:nvSpPr>
        <p:spPr>
          <a:xfrm>
            <a:off x="2000250" y="3813700"/>
            <a:ext cx="15506700" cy="654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æw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}o{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nfO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T‍o;sf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k"/f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sfd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ug{ b]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.Æ</a:t>
            </a:r>
            <a:endParaRPr sz="4500" dirty="0"/>
          </a:p>
        </p:txBody>
      </p:sp>
      <p:sp>
        <p:nvSpPr>
          <p:cNvPr id="104" name="Text 3"/>
          <p:cNvSpPr txBox="1"/>
          <p:nvPr/>
        </p:nvSpPr>
        <p:spPr>
          <a:xfrm>
            <a:off x="2000250" y="4699525"/>
            <a:ext cx="12801600" cy="562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-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ofs'a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!M$_</a:t>
            </a:r>
            <a:endParaRPr sz="45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BCCD9813-84BB-6099-A5AB-DD0672D4DB85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AB9CB56F-EE13-92FC-82AA-4DCB7BA98C37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@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Text 0"/>
          <p:cNvSpPr txBox="1"/>
          <p:nvPr/>
        </p:nvSpPr>
        <p:spPr>
          <a:xfrm>
            <a:off x="2000250" y="1657350"/>
            <a:ext cx="14230350" cy="9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tLgj6f dxŒjk"0f{ ‘s]’ ;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DaGwL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k|Zg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===</a:t>
            </a:r>
            <a:endParaRPr sz="8000" dirty="0"/>
          </a:p>
        </p:txBody>
      </p:sp>
      <p:sp>
        <p:nvSpPr>
          <p:cNvPr id="114" name="Text 3"/>
          <p:cNvSpPr txBox="1"/>
          <p:nvPr/>
        </p:nvSpPr>
        <p:spPr>
          <a:xfrm>
            <a:off x="2000250" y="4314825"/>
            <a:ext cx="14549864" cy="791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6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k|Zg</a:t>
            </a:r>
            <a:r>
              <a:rPr lang="en-US" sz="6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! M</a:t>
            </a:r>
            <a:r>
              <a:rPr lang="en-US" sz="6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d]/f] ;+;f/ </a:t>
            </a:r>
            <a:r>
              <a:rPr lang="en-US" sz="6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etfe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'ª\u </a:t>
            </a:r>
            <a:r>
              <a:rPr lang="en-US" sz="6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x'Fbf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 s] </a:t>
            </a:r>
            <a:r>
              <a:rPr lang="en-US" sz="6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rflxF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lgoGq0f ug{ ;S5' &lt;</a:t>
            </a:r>
            <a:endParaRPr sz="6000" b="0" dirty="0">
              <a:solidFill>
                <a:schemeClr val="bg1"/>
              </a:solidFill>
            </a:endParaRPr>
          </a:p>
        </p:txBody>
      </p:sp>
      <p:sp>
        <p:nvSpPr>
          <p:cNvPr id="115" name="Text 4"/>
          <p:cNvSpPr txBox="1"/>
          <p:nvPr/>
        </p:nvSpPr>
        <p:spPr>
          <a:xfrm>
            <a:off x="2000250" y="6505575"/>
            <a:ext cx="15373350" cy="791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6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pQ</a:t>
            </a:r>
            <a:r>
              <a:rPr lang="en-US" sz="6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M</a:t>
            </a:r>
            <a:r>
              <a:rPr lang="en-US" sz="6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60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dgf</a:t>
            </a:r>
            <a:r>
              <a:rPr lang="en-US" sz="60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]j[</a:t>
            </a:r>
            <a:r>
              <a:rPr lang="en-US" sz="60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lQ</a:t>
            </a:r>
            <a:endParaRPr sz="6000" b="0" u="sng" dirty="0">
              <a:solidFill>
                <a:srgbClr val="FF0000"/>
              </a:solidFill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5F704CDD-8F0F-CA84-AF34-7D022F121BC3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75040CBC-0FEA-A68A-4FA4-9C07B34A68F6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@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575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Text 0"/>
          <p:cNvSpPr txBox="1"/>
          <p:nvPr/>
        </p:nvSpPr>
        <p:spPr>
          <a:xfrm>
            <a:off x="2000250" y="1657350"/>
            <a:ext cx="14230350" cy="9456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72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tLgj6f dxŒjk"0f{ ‘s]’ ;</a:t>
            </a:r>
            <a:r>
              <a:rPr lang="en-US" sz="72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DaGwL</a:t>
            </a:r>
            <a:r>
              <a:rPr lang="en-US" sz="72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72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k|Zg</a:t>
            </a:r>
            <a:r>
              <a:rPr lang="en-US" sz="72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===</a:t>
            </a:r>
            <a:endParaRPr lang="en-US" sz="7200" dirty="0"/>
          </a:p>
        </p:txBody>
      </p:sp>
      <p:sp>
        <p:nvSpPr>
          <p:cNvPr id="125" name="Text 3"/>
          <p:cNvSpPr txBox="1"/>
          <p:nvPr/>
        </p:nvSpPr>
        <p:spPr>
          <a:xfrm>
            <a:off x="2000250" y="4314825"/>
            <a:ext cx="14077950" cy="791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6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k|Zg</a:t>
            </a:r>
            <a:r>
              <a:rPr lang="en-US" sz="6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@ M</a:t>
            </a:r>
            <a:r>
              <a:rPr lang="en-US" sz="6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6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cfh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6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o;nfO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6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kf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ug{ d}n] s] ug{'k5{ &lt;</a:t>
            </a:r>
            <a:endParaRPr sz="6000" b="0" dirty="0">
              <a:solidFill>
                <a:schemeClr val="bg1"/>
              </a:solidFill>
            </a:endParaRPr>
          </a:p>
        </p:txBody>
      </p:sp>
      <p:sp>
        <p:nvSpPr>
          <p:cNvPr id="126" name="Text 4"/>
          <p:cNvSpPr txBox="1"/>
          <p:nvPr/>
        </p:nvSpPr>
        <p:spPr>
          <a:xfrm>
            <a:off x="2000250" y="6505575"/>
            <a:ext cx="15373350" cy="791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6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pQ</a:t>
            </a:r>
            <a:r>
              <a:rPr lang="en-US" sz="6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M</a:t>
            </a:r>
            <a:r>
              <a:rPr lang="en-US" sz="6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60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</a:t>
            </a:r>
            <a:r>
              <a:rPr lang="en-US" sz="60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xgzLntf</a:t>
            </a:r>
            <a:endParaRPr sz="6000" b="0" u="sng" dirty="0">
              <a:solidFill>
                <a:srgbClr val="FF0000"/>
              </a:solidFill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4763DBC0-ADE9-25B0-6DB8-9D7F021BE199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C4F83DD3-0E99-4A86-C305-D1D5AEBAF603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@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17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Text 0"/>
          <p:cNvSpPr txBox="1"/>
          <p:nvPr/>
        </p:nvSpPr>
        <p:spPr>
          <a:xfrm>
            <a:off x="2000250" y="1657350"/>
            <a:ext cx="14230350" cy="9456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72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tLgj6f dxŒjk"0f{ ‘s]’ ;</a:t>
            </a:r>
            <a:r>
              <a:rPr lang="en-US" sz="72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DaGwL</a:t>
            </a:r>
            <a:r>
              <a:rPr lang="en-US" sz="72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72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k|Zg</a:t>
            </a:r>
            <a:r>
              <a:rPr lang="en-US" sz="72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===</a:t>
            </a:r>
            <a:endParaRPr lang="en-US" sz="7200" dirty="0"/>
          </a:p>
        </p:txBody>
      </p:sp>
      <p:sp>
        <p:nvSpPr>
          <p:cNvPr id="136" name="Text 3"/>
          <p:cNvSpPr txBox="1"/>
          <p:nvPr/>
        </p:nvSpPr>
        <p:spPr>
          <a:xfrm>
            <a:off x="2000250" y="4314825"/>
            <a:ext cx="15373350" cy="791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6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k|Zg</a:t>
            </a:r>
            <a:r>
              <a:rPr lang="en-US" sz="6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# M</a:t>
            </a:r>
            <a:r>
              <a:rPr lang="en-US" sz="6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6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ef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</a:t>
            </a:r>
            <a:r>
              <a:rPr lang="en-US" sz="6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lnsf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6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nflu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d]/f] s] </a:t>
            </a:r>
            <a:r>
              <a:rPr lang="en-US" sz="6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cfzf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5 &lt;</a:t>
            </a:r>
            <a:endParaRPr sz="6000" b="0" dirty="0">
              <a:solidFill>
                <a:schemeClr val="bg1"/>
              </a:solidFill>
            </a:endParaRPr>
          </a:p>
        </p:txBody>
      </p:sp>
      <p:sp>
        <p:nvSpPr>
          <p:cNvPr id="137" name="Text 4"/>
          <p:cNvSpPr txBox="1"/>
          <p:nvPr/>
        </p:nvSpPr>
        <p:spPr>
          <a:xfrm>
            <a:off x="2000250" y="5724525"/>
            <a:ext cx="15373350" cy="1574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6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pQ</a:t>
            </a:r>
            <a:r>
              <a:rPr lang="en-US" sz="6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M</a:t>
            </a:r>
            <a:r>
              <a:rPr lang="en-US" sz="6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60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ljZjf</a:t>
            </a:r>
            <a:r>
              <a:rPr lang="en-US" sz="60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 ug{'</a:t>
            </a:r>
            <a:r>
              <a:rPr lang="en-US" sz="60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</a:t>
            </a:r>
            <a:r>
              <a:rPr lang="en-US" sz="60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];\</a:t>
            </a:r>
            <a:r>
              <a:rPr lang="en-US" sz="6000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 k/d]</a:t>
            </a:r>
            <a:r>
              <a:rPr lang="en-US" sz="6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/n] </a:t>
            </a:r>
            <a:r>
              <a:rPr lang="en-US" sz="6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cfh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6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xfdLn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6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cg'ej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u/]sf ;a}</a:t>
            </a:r>
            <a:r>
              <a:rPr lang="en-US" sz="6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eGbf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g/</a:t>
            </a:r>
            <a:r>
              <a:rPr lang="en-US" sz="6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fd|f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s'/</a:t>
            </a:r>
            <a:r>
              <a:rPr lang="en-US" sz="6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fnfO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6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lnO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6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o;nfO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6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enfOsf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6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nflu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6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k|of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]u ug{'</a:t>
            </a:r>
            <a:r>
              <a:rPr lang="en-US" sz="60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x'g</a:t>
            </a:r>
            <a:r>
              <a:rPr lang="en-US" sz="60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5 .</a:t>
            </a:r>
            <a:endParaRPr sz="6000" b="0" dirty="0">
              <a:solidFill>
                <a:schemeClr val="bg1"/>
              </a:solidFill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58837D43-9096-5E1B-A5D5-6D9A91813221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3FDE7C84-AF47-5339-86D5-1ED9044015D2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@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Text 2"/>
          <p:cNvSpPr txBox="1"/>
          <p:nvPr/>
        </p:nvSpPr>
        <p:spPr>
          <a:xfrm>
            <a:off x="2000250" y="1657350"/>
            <a:ext cx="15506700" cy="2308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ofs'a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xfdLnfO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w}o{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cfÇgf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sfd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k"/f ug{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lbg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lgb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]{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lbG5g\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tfls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xfdL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kl/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kSj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/ k"0f{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x'g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;sf}F . -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lu|s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zAb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‘6]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lnof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];’ sf] cy{ ‘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s'g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 s'/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fsf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cefj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gePsf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]’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eGg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x'G5_ . -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ofs'a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!M$_</a:t>
            </a:r>
            <a:endParaRPr sz="5000" dirty="0"/>
          </a:p>
        </p:txBody>
      </p:sp>
      <p:sp>
        <p:nvSpPr>
          <p:cNvPr id="147" name="Text 3"/>
          <p:cNvSpPr txBox="1"/>
          <p:nvPr/>
        </p:nvSpPr>
        <p:spPr>
          <a:xfrm>
            <a:off x="2000250" y="4295775"/>
            <a:ext cx="15506700" cy="1538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ælsgls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hh;nfO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pxfFn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klxn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]af6}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lrG‍g'ePsf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5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pxfFn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ltgLx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Image Sumodh" pitchFamily="2" charset="0"/>
              </a:rPr>
              <a:t>¿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Image Sumodh" pitchFamily="2" charset="0"/>
              </a:rPr>
              <a:t>Ç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k'qsf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Image Sumodh" pitchFamily="2" charset="0"/>
              </a:rPr>
              <a:t>¿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 ;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agfpgnfO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===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k"j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lgwf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{/0f ug{'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eof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.Æ</a:t>
            </a:r>
            <a:endParaRPr lang="en-US" sz="5000" dirty="0"/>
          </a:p>
        </p:txBody>
      </p:sp>
      <p:sp>
        <p:nvSpPr>
          <p:cNvPr id="148" name="Text 4"/>
          <p:cNvSpPr txBox="1"/>
          <p:nvPr/>
        </p:nvSpPr>
        <p:spPr>
          <a:xfrm>
            <a:off x="2000250" y="5994355"/>
            <a:ext cx="15506700" cy="579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-/f]dL *M@(_</a:t>
            </a:r>
            <a:endParaRPr sz="45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B64EB2D1-DFE7-ABB2-FE31-029BDB9FAFA1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547F1A69-938E-A432-C77C-80D41C487886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@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Text 3"/>
          <p:cNvSpPr txBox="1"/>
          <p:nvPr/>
        </p:nvSpPr>
        <p:spPr>
          <a:xfrm>
            <a:off x="2000250" y="2444672"/>
            <a:ext cx="15506700" cy="2769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lxa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|'sf] k':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tsn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xfdLnfO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ljZjf;sf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w]/}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gfossf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/]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atfpF5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h;n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slxNo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 k/d]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/sf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dxfg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\\ k|lt1fx¿ kl/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k"lt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ePsf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b]v]gg\ .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ltgLx¿n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s]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jn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e/f];f ug{'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kYof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]{ .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ltgLx¿n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e/f];f u/]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sfn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cyf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{t\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ltgLx¿n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cfÇgf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tTsfn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kl/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l:ylteGbf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aflx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cfzfsf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;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fy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x]/]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sfn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æ;+;f/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ltgLx¿sf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lglDt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of]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U‍osf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lyPg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.Æ</a:t>
            </a:r>
            <a:endParaRPr sz="4500" dirty="0"/>
          </a:p>
        </p:txBody>
      </p:sp>
      <p:sp>
        <p:nvSpPr>
          <p:cNvPr id="158" name="Text 4"/>
          <p:cNvSpPr txBox="1"/>
          <p:nvPr/>
        </p:nvSpPr>
        <p:spPr>
          <a:xfrm>
            <a:off x="2000250" y="5857875"/>
            <a:ext cx="15506700" cy="562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-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lxa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|' !!M#*_</a:t>
            </a:r>
            <a:endParaRPr sz="45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D03C785C-D855-393B-05EB-73543C602808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38814F29-E43F-A578-4B96-4CC07131156A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@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Text 3"/>
          <p:cNvSpPr txBox="1"/>
          <p:nvPr/>
        </p:nvSpPr>
        <p:spPr>
          <a:xfrm>
            <a:off x="2000250" y="2444672"/>
            <a:ext cx="15506700" cy="1308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æwG‍o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T‍of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dflg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 hf]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cfkt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ljkt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l:y/ /xG‍5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lsgls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hfFrsf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;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fdgf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ul/;s]kl5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T‍o;n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hLjgsf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d's'6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kfpg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5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h'g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k/d]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Z‍j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/n]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pxfFnfO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k|]d ug]{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Image Sumodh" pitchFamily="2" charset="0"/>
              </a:rPr>
              <a:t>¿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nfO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lbg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k|lt1f ug{'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ePsf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5 .Æ</a:t>
            </a:r>
            <a:endParaRPr sz="4500" dirty="0"/>
          </a:p>
        </p:txBody>
      </p:sp>
      <p:sp>
        <p:nvSpPr>
          <p:cNvPr id="168" name="Text 4"/>
          <p:cNvSpPr txBox="1"/>
          <p:nvPr/>
        </p:nvSpPr>
        <p:spPr>
          <a:xfrm>
            <a:off x="2000249" y="3853833"/>
            <a:ext cx="15506701" cy="562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-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ofs'a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!M!@_</a:t>
            </a:r>
            <a:endParaRPr sz="45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67AD9119-F672-A776-9A76-3AAEC6350DC3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18A4A96A-DF5C-AC5A-904C-261146E4A3BB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@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Text 0"/>
          <p:cNvSpPr txBox="1"/>
          <p:nvPr/>
        </p:nvSpPr>
        <p:spPr>
          <a:xfrm>
            <a:off x="2000250" y="1657350"/>
            <a:ext cx="14230350" cy="9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kL8fsf] 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/]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ePsf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b[li6sf]0f</a:t>
            </a:r>
            <a:endParaRPr sz="8000" dirty="0"/>
          </a:p>
        </p:txBody>
      </p:sp>
      <p:sp>
        <p:nvSpPr>
          <p:cNvPr id="178" name="Text 3"/>
          <p:cNvSpPr txBox="1"/>
          <p:nvPr/>
        </p:nvSpPr>
        <p:spPr>
          <a:xfrm>
            <a:off x="2000250" y="3152775"/>
            <a:ext cx="14611350" cy="153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!= k/d]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/n]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xfdLnfO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kl/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kSj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agfpg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sl7gfOsf]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k|of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]u ug{'x'G5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lsgeg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xfdLnfO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pxfFdf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lge</a:t>
            </a:r>
            <a:r>
              <a:rPr lang="en-US" sz="50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{/ </a:t>
            </a:r>
            <a:r>
              <a:rPr lang="en-US" sz="50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x'g</a:t>
            </a:r>
            <a:r>
              <a:rPr lang="en-US" sz="50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gofF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:t/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afWo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kfl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5 .</a:t>
            </a:r>
            <a:endParaRPr sz="50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65A3ED2B-D075-C392-58DA-50E5B4321035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459C1159-D321-319D-298E-861C88FA6035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@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Text 0"/>
          <p:cNvSpPr txBox="1"/>
          <p:nvPr/>
        </p:nvSpPr>
        <p:spPr>
          <a:xfrm>
            <a:off x="2000250" y="1657350"/>
            <a:ext cx="14230350" cy="965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da-DK" sz="72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kL8fsf] af/]df ePsf] b[li6sf]0f</a:t>
            </a:r>
            <a:endParaRPr lang="da-DK" sz="7200" dirty="0"/>
          </a:p>
        </p:txBody>
      </p:sp>
      <p:sp>
        <p:nvSpPr>
          <p:cNvPr id="188" name="Text 3"/>
          <p:cNvSpPr txBox="1"/>
          <p:nvPr/>
        </p:nvSpPr>
        <p:spPr>
          <a:xfrm>
            <a:off x="2000250" y="3152775"/>
            <a:ext cx="14420850" cy="2322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@=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xfdL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hLjgsf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c:yfoL /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cTofjZos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s'/fx¿af6 </a:t>
            </a:r>
            <a:r>
              <a:rPr lang="en-US" sz="50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jl~rt</a:t>
            </a:r>
            <a:r>
              <a:rPr lang="en-US" sz="5000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5f}F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clg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xfd|f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d"NodfGotf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,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k|fyldstf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, k|lta4tf /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eljionfO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k'gM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hfFr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ug{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afWo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kfl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5f}F .</a:t>
            </a:r>
            <a:endParaRPr sz="50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0596E8FF-85B5-B961-9BB0-3958A17B5715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849CA00E-250B-41AE-7709-B693841719CF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@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Text 0"/>
          <p:cNvSpPr txBox="1"/>
          <p:nvPr/>
        </p:nvSpPr>
        <p:spPr>
          <a:xfrm>
            <a:off x="2000250" y="1657350"/>
            <a:ext cx="14230350" cy="965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da-DK" sz="72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kL8fsf] af/]df ePsf] b[li6sf]0f</a:t>
            </a:r>
            <a:endParaRPr lang="da-DK" sz="7200" dirty="0"/>
          </a:p>
        </p:txBody>
      </p:sp>
      <p:sp>
        <p:nvSpPr>
          <p:cNvPr id="198" name="Text 3"/>
          <p:cNvSpPr txBox="1"/>
          <p:nvPr/>
        </p:nvSpPr>
        <p:spPr>
          <a:xfrm>
            <a:off x="2000250" y="3152775"/>
            <a:ext cx="14420850" cy="153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#=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cfkt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ljkt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\n]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xfdLnfO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k/d]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/sf]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jf:tljstf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/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zlStsf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k|ToIf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¿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kdf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</a:t>
            </a:r>
            <a:r>
              <a:rPr lang="en-US" sz="50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fIfL</a:t>
            </a:r>
            <a:r>
              <a:rPr lang="en-US" sz="5000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aGg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cg'dlt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lbG5 .</a:t>
            </a:r>
            <a:endParaRPr sz="50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927B8C31-FF2E-FE0E-D375-5AB00F20BC07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2EB1B7A9-B007-8A04-9A24-2A5D09053EB3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@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Text 0"/>
          <p:cNvSpPr txBox="1"/>
          <p:nvPr/>
        </p:nvSpPr>
        <p:spPr>
          <a:xfrm>
            <a:off x="2000250" y="1657350"/>
            <a:ext cx="14230350" cy="965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da-DK" sz="72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kL8fsf] af/]df ePsf] b[li6sf]0f</a:t>
            </a:r>
            <a:endParaRPr lang="da-DK" sz="7200" dirty="0"/>
          </a:p>
        </p:txBody>
      </p:sp>
      <p:sp>
        <p:nvSpPr>
          <p:cNvPr id="208" name="Text 3"/>
          <p:cNvSpPr txBox="1"/>
          <p:nvPr/>
        </p:nvSpPr>
        <p:spPr>
          <a:xfrm>
            <a:off x="2000250" y="3152775"/>
            <a:ext cx="14420850" cy="153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$=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cfkt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ljkt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\n]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ljZjf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gug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]{ ;+;f/sf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nflu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Pp6f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cb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e't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uafxL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¿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kdf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sfd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ub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{5 .</a:t>
            </a:r>
            <a:endParaRPr sz="50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52842439-D95E-8240-81E8-76E481130303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575EB97C-7570-487D-0AB8-DB6C555EAA74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@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Text 0"/>
          <p:cNvSpPr txBox="1"/>
          <p:nvPr/>
        </p:nvSpPr>
        <p:spPr>
          <a:xfrm>
            <a:off x="2000250" y="1657350"/>
            <a:ext cx="14230350" cy="965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da-DK" sz="72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kL8fsf] af/]df ePsf] b[li6sf]0f</a:t>
            </a:r>
            <a:endParaRPr lang="da-DK" sz="7200" dirty="0"/>
          </a:p>
        </p:txBody>
      </p:sp>
      <p:sp>
        <p:nvSpPr>
          <p:cNvPr id="218" name="Text 3"/>
          <p:cNvSpPr txBox="1"/>
          <p:nvPr/>
        </p:nvSpPr>
        <p:spPr>
          <a:xfrm>
            <a:off x="2000250" y="3152775"/>
            <a:ext cx="14420850" cy="757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%=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xfdL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;+j]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bgzLn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, x]/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rfx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ug]{,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bofn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', v|Li6 h:t}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dflg;x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¿ </a:t>
            </a:r>
            <a:r>
              <a:rPr lang="en-US" sz="50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aG5f}F</a:t>
            </a:r>
            <a:r>
              <a:rPr lang="en-US" sz="5000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.</a:t>
            </a:r>
            <a:endParaRPr sz="50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4859EEF8-867C-EE49-4F2C-B19BB32B84E4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452D1BB0-0FA8-B7C8-F1CC-AB771BAB3798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@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Text 0"/>
          <p:cNvSpPr txBox="1"/>
          <p:nvPr/>
        </p:nvSpPr>
        <p:spPr>
          <a:xfrm>
            <a:off x="2000250" y="1657350"/>
            <a:ext cx="14230350" cy="9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k|Zg</a:t>
            </a:r>
            <a:endParaRPr sz="8000" dirty="0"/>
          </a:p>
        </p:txBody>
      </p:sp>
      <p:sp>
        <p:nvSpPr>
          <p:cNvPr id="228" name="Text 3"/>
          <p:cNvSpPr txBox="1"/>
          <p:nvPr/>
        </p:nvSpPr>
        <p:spPr>
          <a:xfrm>
            <a:off x="2000250" y="3152775"/>
            <a:ext cx="13877925" cy="153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cfkt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ljkt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\af6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u'h|Fb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ubf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d kl/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kSjtfdf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a9\g rfxG5'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d]/f]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hLjgdf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s:tf]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lsl;dsf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dgf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]j[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lQ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;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dfof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]hg ug{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cfjZos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x'G5 &lt;</a:t>
            </a:r>
            <a:endParaRPr sz="50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D24410FA-DF13-65E2-A9F6-40B9C30AAC6F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AAD964A-CFBA-F431-E4F3-67F23C2E0755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@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35" name="Text 0"/>
          <p:cNvSpPr txBox="1"/>
          <p:nvPr/>
        </p:nvSpPr>
        <p:spPr>
          <a:xfrm>
            <a:off x="4010025" y="4629150"/>
            <a:ext cx="10239375" cy="1060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pPr algn="ctr"/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dfUg'kg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]{ ;|f]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tx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¿</a:t>
            </a:r>
            <a:endParaRPr sz="80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30602F72-6C3A-F1F8-7375-4D3C1FBB8954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436D8878-6790-79CC-10F9-CA4A60A746EA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#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Text 0"/>
          <p:cNvSpPr txBox="1"/>
          <p:nvPr/>
        </p:nvSpPr>
        <p:spPr>
          <a:xfrm>
            <a:off x="2000250" y="1657350"/>
            <a:ext cx="10353675" cy="1060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b'O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k|sf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/sf 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dflg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 ===</a:t>
            </a:r>
            <a:endParaRPr sz="8000" dirty="0"/>
          </a:p>
        </p:txBody>
      </p:sp>
      <p:sp>
        <p:nvSpPr>
          <p:cNvPr id="247" name="Text 3"/>
          <p:cNvSpPr txBox="1"/>
          <p:nvPr/>
        </p:nvSpPr>
        <p:spPr>
          <a:xfrm>
            <a:off x="2743200" y="3743325"/>
            <a:ext cx="12106275" cy="153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0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lsg</a:t>
            </a:r>
            <a:r>
              <a:rPr lang="en-US" sz="50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]/ ;f]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lw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dflg;x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¿ .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ltgLx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¿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leqlt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Wofg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s]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lGb|t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u5{g\ /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cfTdbofdf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8'A5g\ .</a:t>
            </a:r>
            <a:endParaRPr sz="5000" dirty="0"/>
          </a:p>
        </p:txBody>
      </p:sp>
      <p:sp>
        <p:nvSpPr>
          <p:cNvPr id="248" name="Text 4"/>
          <p:cNvSpPr txBox="1"/>
          <p:nvPr/>
        </p:nvSpPr>
        <p:spPr>
          <a:xfrm>
            <a:off x="2743200" y="6067425"/>
            <a:ext cx="12106275" cy="1539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cfkm"nfO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;'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wf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ug{sf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nflu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s]</a:t>
            </a:r>
            <a:r>
              <a:rPr lang="en-US" sz="5000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ug{'k5{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eGg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s'/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fdf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Wofg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s]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lGb|t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ug]{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dflg;x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¿ . ;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kmntf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kfpg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]x¿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ltgLx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¿ g}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x'g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 .</a:t>
            </a:r>
            <a:endParaRPr sz="5000" dirty="0"/>
          </a:p>
        </p:txBody>
      </p:sp>
      <p:sp>
        <p:nvSpPr>
          <p:cNvPr id="249" name="Text 3"/>
          <p:cNvSpPr txBox="1"/>
          <p:nvPr/>
        </p:nvSpPr>
        <p:spPr>
          <a:xfrm>
            <a:off x="2102775" y="3743325"/>
            <a:ext cx="467474" cy="757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!=</a:t>
            </a:r>
            <a:endParaRPr sz="5000" dirty="0"/>
          </a:p>
        </p:txBody>
      </p:sp>
      <p:sp>
        <p:nvSpPr>
          <p:cNvPr id="250" name="Text 3"/>
          <p:cNvSpPr txBox="1"/>
          <p:nvPr/>
        </p:nvSpPr>
        <p:spPr>
          <a:xfrm>
            <a:off x="2102775" y="6075781"/>
            <a:ext cx="467474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4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@=</a:t>
            </a:r>
            <a:endParaRPr lang="en-US" sz="54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A794C55F-11FB-7DFE-C24B-F6F13375CF7C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4190ED7F-637F-A680-893D-F4BE543E3268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#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6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Text 0"/>
          <p:cNvSpPr txBox="1"/>
          <p:nvPr/>
        </p:nvSpPr>
        <p:spPr>
          <a:xfrm>
            <a:off x="2000250" y="1657350"/>
            <a:ext cx="14468475" cy="1060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tLgj6f ‘s]’ ;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DaGwL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k|Zg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===</a:t>
            </a:r>
            <a:endParaRPr sz="8000" dirty="0"/>
          </a:p>
        </p:txBody>
      </p:sp>
      <p:sp>
        <p:nvSpPr>
          <p:cNvPr id="260" name="Text 3"/>
          <p:cNvSpPr txBox="1"/>
          <p:nvPr/>
        </p:nvSpPr>
        <p:spPr>
          <a:xfrm>
            <a:off x="2692297" y="3048000"/>
            <a:ext cx="12801601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 s] lgoGq0f ug{ ;S5' &lt; </a:t>
            </a:r>
            <a:r>
              <a:rPr lang="en-US" sz="5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d]/f] </a:t>
            </a:r>
            <a:r>
              <a:rPr lang="en-US" sz="55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dgf</a:t>
            </a:r>
            <a:r>
              <a:rPr lang="en-US" sz="5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]j[</a:t>
            </a:r>
            <a:r>
              <a:rPr lang="en-US" sz="55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lQ</a:t>
            </a:r>
            <a:r>
              <a:rPr lang="en-US" sz="5500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.</a:t>
            </a:r>
            <a:endParaRPr sz="5500" b="1" dirty="0">
              <a:solidFill>
                <a:srgbClr val="90ADC6"/>
              </a:solidFill>
            </a:endParaRPr>
          </a:p>
        </p:txBody>
      </p:sp>
      <p:sp>
        <p:nvSpPr>
          <p:cNvPr id="261" name="Text 4"/>
          <p:cNvSpPr txBox="1"/>
          <p:nvPr/>
        </p:nvSpPr>
        <p:spPr>
          <a:xfrm>
            <a:off x="2692297" y="4543425"/>
            <a:ext cx="15373351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cfh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of]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ug{ d}n] s] ug{'k5{ &lt; </a:t>
            </a:r>
            <a:r>
              <a:rPr lang="en-US" sz="5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;xg'k5{</a:t>
            </a:r>
            <a:r>
              <a:rPr lang="en-US" sz="5500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.</a:t>
            </a:r>
            <a:endParaRPr sz="5500" dirty="0"/>
          </a:p>
        </p:txBody>
      </p:sp>
      <p:sp>
        <p:nvSpPr>
          <p:cNvPr id="262" name="Text 5"/>
          <p:cNvSpPr txBox="1"/>
          <p:nvPr/>
        </p:nvSpPr>
        <p:spPr>
          <a:xfrm>
            <a:off x="2692297" y="6041697"/>
            <a:ext cx="15081533" cy="31290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de-DE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ef]lnsf nflu d;Fu s] cfzf 5 &lt;</a:t>
            </a:r>
            <a:r>
              <a:rPr sz="5500" dirty="0"/>
              <a:t> </a:t>
            </a:r>
          </a:p>
          <a:p>
            <a:pPr>
              <a:lnSpc>
                <a:spcPts val="6100"/>
              </a:lnSpc>
              <a:defRPr sz="4900" b="1">
                <a:solidFill>
                  <a:srgbClr val="90ADC6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Ps ;j{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zlStdfg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\, ;j{1 k/d]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o;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hLjgdf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d}n]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cg'ej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u/]sf] ;a}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eGbf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g/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fd|f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s'/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fnfO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lnO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o;nfO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d]/f]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enfOsf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nflu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abNg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k|lt1f ug{'x'G5,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rfx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o;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hLjgdf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];\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jf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: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ju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.</a:t>
            </a:r>
            <a:endParaRPr sz="5500" dirty="0"/>
          </a:p>
        </p:txBody>
      </p:sp>
      <p:sp>
        <p:nvSpPr>
          <p:cNvPr id="263" name="Text 3"/>
          <p:cNvSpPr txBox="1"/>
          <p:nvPr/>
        </p:nvSpPr>
        <p:spPr>
          <a:xfrm>
            <a:off x="2102775" y="3048000"/>
            <a:ext cx="467474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4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!=</a:t>
            </a:r>
            <a:endParaRPr lang="en-US" sz="5400" dirty="0"/>
          </a:p>
        </p:txBody>
      </p:sp>
      <p:sp>
        <p:nvSpPr>
          <p:cNvPr id="264" name="Text 3"/>
          <p:cNvSpPr txBox="1"/>
          <p:nvPr/>
        </p:nvSpPr>
        <p:spPr>
          <a:xfrm>
            <a:off x="2102775" y="4544848"/>
            <a:ext cx="467474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4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@=</a:t>
            </a:r>
            <a:endParaRPr lang="en-US" sz="5400" dirty="0"/>
          </a:p>
        </p:txBody>
      </p:sp>
      <p:sp>
        <p:nvSpPr>
          <p:cNvPr id="265" name="Text 3"/>
          <p:cNvSpPr txBox="1"/>
          <p:nvPr/>
        </p:nvSpPr>
        <p:spPr>
          <a:xfrm>
            <a:off x="2102775" y="6041697"/>
            <a:ext cx="467474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4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#=</a:t>
            </a:r>
            <a:endParaRPr lang="en-US" sz="54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149FBFF3-4F97-5723-50F2-7C504E40A01A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E437A6D8-9212-ADDC-20B1-AB15F1598096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#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833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Text 0"/>
          <p:cNvSpPr txBox="1"/>
          <p:nvPr/>
        </p:nvSpPr>
        <p:spPr>
          <a:xfrm>
            <a:off x="2000250" y="1657350"/>
            <a:ext cx="15506700" cy="11084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 c8\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lsPsf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a]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s] ug]{ &lt;</a:t>
            </a:r>
            <a:endParaRPr sz="8000" dirty="0"/>
          </a:p>
        </p:txBody>
      </p:sp>
      <p:sp>
        <p:nvSpPr>
          <p:cNvPr id="275" name="Text 3"/>
          <p:cNvSpPr txBox="1"/>
          <p:nvPr/>
        </p:nvSpPr>
        <p:spPr>
          <a:xfrm>
            <a:off x="2000250" y="3703547"/>
            <a:ext cx="15506700" cy="3847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æt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olb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ltdLx¿dW‍o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s;}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a'l4sf]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cefj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5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pbf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lrQ;Fu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gemsL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lbg'x'g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k/d]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Z‍j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T‍o;n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dfuf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];\</a:t>
            </a:r>
            <a:r>
              <a:rPr lang="en-US" sz="5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‌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/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T‍o;nfO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T‍of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lbOg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5 . t/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T‍o;n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slQ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klg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z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Image Sumodh" pitchFamily="2" charset="0"/>
              </a:rPr>
              <a:t>ª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\sf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gu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/L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ljZ‍jf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;;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fy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dfuf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];\</a:t>
            </a:r>
            <a:r>
              <a:rPr lang="en-US" sz="5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‌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. z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Image Sumodh" pitchFamily="2" charset="0"/>
              </a:rPr>
              <a:t>ª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\sf ug]{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rflxF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atf;n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prfN‍b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 k5fb}{ ug]{ ;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d'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Image Sumodh" pitchFamily="2" charset="0"/>
              </a:rPr>
              <a:t>b|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5fn;dfg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x'g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5 .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T‍o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:‍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dflg;n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of]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g;D‍emf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];\</a:t>
            </a:r>
            <a:r>
              <a:rPr lang="en-US" sz="5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‌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ls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p;n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k|e'af6 s]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xL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kfpg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5 .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lsgls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bf]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]/f] dg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ePsf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dflg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p;sf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;a}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rfnrngdf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cl:y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x'G‍5 .Æ</a:t>
            </a:r>
            <a:endParaRPr sz="5000" dirty="0"/>
          </a:p>
        </p:txBody>
      </p:sp>
      <p:sp>
        <p:nvSpPr>
          <p:cNvPr id="276" name="Text 4"/>
          <p:cNvSpPr txBox="1"/>
          <p:nvPr/>
        </p:nvSpPr>
        <p:spPr>
          <a:xfrm>
            <a:off x="2000250" y="8015529"/>
            <a:ext cx="12801600" cy="5973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-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ofs'a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!M%–*_</a:t>
            </a:r>
            <a:endParaRPr sz="55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743AFCBE-A019-3F8C-2284-78E90152AAB5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240D67B7-F01A-A93F-A3B7-8899C8DB9595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#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83" name="Text 0"/>
          <p:cNvSpPr txBox="1"/>
          <p:nvPr/>
        </p:nvSpPr>
        <p:spPr>
          <a:xfrm>
            <a:off x="2000250" y="1657350"/>
            <a:ext cx="11068050" cy="1872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300"/>
              </a:lnSpc>
              <a:defRPr sz="7200">
                <a:solidFill>
                  <a:srgbClr val="90ADC6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sz="65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k/d]</a:t>
            </a:r>
            <a:r>
              <a:rPr lang="en-US" sz="65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65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/sf] k|:</a:t>
            </a:r>
            <a:r>
              <a:rPr lang="en-US" sz="65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tfj</a:t>
            </a:r>
            <a:r>
              <a:rPr lang="en-US" sz="65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M </a:t>
            </a:r>
          </a:p>
          <a:p>
            <a:pPr>
              <a:lnSpc>
                <a:spcPts val="7300"/>
              </a:lnSpc>
              <a:defRPr sz="7200">
                <a:solidFill>
                  <a:srgbClr val="90ADC6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sz="65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cnf</a:t>
            </a:r>
            <a:r>
              <a:rPr lang="en-US" sz="65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</a:t>
            </a:r>
            <a:r>
              <a:rPr lang="en-US" sz="65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lss</a:t>
            </a:r>
            <a:r>
              <a:rPr lang="en-US" sz="65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6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a'l4</a:t>
            </a:r>
            <a:endParaRPr sz="6500" u="sng" dirty="0">
              <a:solidFill>
                <a:srgbClr val="FF0000"/>
              </a:solidFill>
            </a:endParaRPr>
          </a:p>
        </p:txBody>
      </p:sp>
      <p:sp>
        <p:nvSpPr>
          <p:cNvPr id="284" name="Text 1"/>
          <p:cNvSpPr txBox="1"/>
          <p:nvPr/>
        </p:nvSpPr>
        <p:spPr>
          <a:xfrm>
            <a:off x="2000250" y="4400550"/>
            <a:ext cx="9572625" cy="1872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300"/>
              </a:lnSpc>
              <a:defRPr sz="7200">
                <a:solidFill>
                  <a:srgbClr val="90ADC6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sz="65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xfd|f</a:t>
            </a:r>
            <a:r>
              <a:rPr lang="en-US" sz="65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65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lhDd</a:t>
            </a:r>
            <a:r>
              <a:rPr lang="en-US" sz="65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</a:t>
            </a:r>
            <a:r>
              <a:rPr lang="en-US" sz="65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jf</a:t>
            </a:r>
            <a:r>
              <a:rPr lang="en-US" sz="65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/L M </a:t>
            </a:r>
          </a:p>
          <a:p>
            <a:pPr>
              <a:lnSpc>
                <a:spcPts val="7300"/>
              </a:lnSpc>
              <a:defRPr sz="7200">
                <a:solidFill>
                  <a:srgbClr val="90ADC6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sz="65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xfdLn</a:t>
            </a:r>
            <a:r>
              <a:rPr lang="en-US" sz="65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65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o;sf</a:t>
            </a:r>
            <a:r>
              <a:rPr lang="en-US" sz="65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6500" dirty="0" err="1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nflu</a:t>
            </a:r>
            <a:r>
              <a:rPr lang="en-US" sz="65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6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dfUg'</a:t>
            </a:r>
            <a:r>
              <a:rPr lang="en-US" sz="6500" dirty="0">
                <a:solidFill>
                  <a:schemeClr val="bg1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k5</a:t>
            </a:r>
            <a:r>
              <a:rPr lang="en-US" sz="6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</a:t>
            </a:r>
            <a:endParaRPr sz="6500" dirty="0"/>
          </a:p>
        </p:txBody>
      </p:sp>
      <p:sp>
        <p:nvSpPr>
          <p:cNvPr id="285" name="Text 2"/>
          <p:cNvSpPr txBox="1"/>
          <p:nvPr/>
        </p:nvSpPr>
        <p:spPr>
          <a:xfrm>
            <a:off x="2000250" y="7372350"/>
            <a:ext cx="8810625" cy="1872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300"/>
              </a:lnSpc>
              <a:defRPr sz="7200">
                <a:solidFill>
                  <a:srgbClr val="90ADC6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sz="65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k/d]</a:t>
            </a:r>
            <a:r>
              <a:rPr lang="en-US" sz="65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65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/sf] </a:t>
            </a:r>
            <a:r>
              <a:rPr lang="en-US" sz="65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dgf</a:t>
            </a:r>
            <a:r>
              <a:rPr lang="en-US" sz="65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]j[</a:t>
            </a:r>
            <a:r>
              <a:rPr lang="en-US" sz="65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lQ</a:t>
            </a:r>
            <a:r>
              <a:rPr lang="en-US" sz="65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M</a:t>
            </a:r>
            <a:r>
              <a:rPr sz="6500" dirty="0"/>
              <a:t> </a:t>
            </a:r>
          </a:p>
          <a:p>
            <a:pPr>
              <a:lnSpc>
                <a:spcPts val="73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US" sz="6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v'nf</a:t>
            </a:r>
            <a:r>
              <a:rPr lang="en-US" sz="6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/ </a:t>
            </a:r>
            <a:r>
              <a:rPr lang="en-US" sz="65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pbf</a:t>
            </a:r>
            <a:r>
              <a:rPr lang="en-US" sz="6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</a:t>
            </a:r>
            <a:endParaRPr sz="6500" u="sng" dirty="0">
              <a:solidFill>
                <a:srgbClr val="FF0000"/>
              </a:solidFill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0C863392-1C27-CA1B-93E8-5D9792793022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3866123F-B5C8-0BCD-5F02-A1778593FDBB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#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3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Text 0"/>
          <p:cNvSpPr txBox="1"/>
          <p:nvPr/>
        </p:nvSpPr>
        <p:spPr>
          <a:xfrm>
            <a:off x="2000250" y="1657350"/>
            <a:ext cx="9372600" cy="11084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Pp6} ;t{</a:t>
            </a:r>
            <a:endParaRPr sz="8000" dirty="0"/>
          </a:p>
        </p:txBody>
      </p:sp>
      <p:sp>
        <p:nvSpPr>
          <p:cNvPr id="297" name="Text 3"/>
          <p:cNvSpPr txBox="1"/>
          <p:nvPr/>
        </p:nvSpPr>
        <p:spPr>
          <a:xfrm>
            <a:off x="1891761" y="4118884"/>
            <a:ext cx="15506700" cy="808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6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æz</a:t>
            </a:r>
            <a:r>
              <a:rPr lang="en-US" sz="6500" dirty="0">
                <a:effectLst/>
                <a:latin typeface="Image Sumodh" pitchFamily="2" charset="0"/>
                <a:ea typeface="Aptos" panose="020B0004020202020204" pitchFamily="34" charset="0"/>
                <a:cs typeface="Image Sumodh" pitchFamily="2" charset="0"/>
              </a:rPr>
              <a:t>ª</a:t>
            </a:r>
            <a:r>
              <a:rPr lang="en-US" sz="6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\sf </a:t>
            </a:r>
            <a:r>
              <a:rPr lang="en-US" sz="6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gu</a:t>
            </a:r>
            <a:r>
              <a:rPr lang="en-US" sz="6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/L </a:t>
            </a:r>
            <a:r>
              <a:rPr lang="en-US" sz="6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ljZ‍jf</a:t>
            </a:r>
            <a:r>
              <a:rPr lang="en-US" sz="6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;;</a:t>
            </a:r>
            <a:r>
              <a:rPr lang="en-US" sz="6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fy</a:t>
            </a:r>
            <a:r>
              <a:rPr lang="en-US" sz="6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6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dfuf</a:t>
            </a:r>
            <a:r>
              <a:rPr lang="en-US" sz="6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];\</a:t>
            </a:r>
            <a:r>
              <a:rPr lang="en-US" sz="65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‌</a:t>
            </a:r>
            <a:r>
              <a:rPr lang="en-US" sz="6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. ===Æ</a:t>
            </a:r>
            <a:endParaRPr sz="6500" dirty="0"/>
          </a:p>
        </p:txBody>
      </p:sp>
      <p:sp>
        <p:nvSpPr>
          <p:cNvPr id="298" name="Text 4"/>
          <p:cNvSpPr txBox="1"/>
          <p:nvPr/>
        </p:nvSpPr>
        <p:spPr>
          <a:xfrm>
            <a:off x="1891761" y="5170007"/>
            <a:ext cx="12801600" cy="579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-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ofs'a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!M^_</a:t>
            </a:r>
            <a:endParaRPr sz="50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87D44B5B-2594-A1D3-4A78-4A31FD48B164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F24A494B-F206-D721-C2E9-0F51899BF47A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#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65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05" name="Text 0"/>
          <p:cNvSpPr txBox="1"/>
          <p:nvPr/>
        </p:nvSpPr>
        <p:spPr>
          <a:xfrm>
            <a:off x="2000250" y="1657350"/>
            <a:ext cx="9372600" cy="1125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72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Pp6} ;t{</a:t>
            </a:r>
            <a:endParaRPr lang="en-US" sz="7200" dirty="0"/>
          </a:p>
        </p:txBody>
      </p:sp>
      <p:sp>
        <p:nvSpPr>
          <p:cNvPr id="308" name="Text 3"/>
          <p:cNvSpPr txBox="1"/>
          <p:nvPr/>
        </p:nvSpPr>
        <p:spPr>
          <a:xfrm>
            <a:off x="1981200" y="7768317"/>
            <a:ext cx="12801600" cy="5973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sz="5500" dirty="0">
                <a:solidFill>
                  <a:schemeClr val="accent4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-</a:t>
            </a:r>
            <a:r>
              <a:rPr lang="en-US" sz="5500" dirty="0" err="1">
                <a:solidFill>
                  <a:schemeClr val="accent4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ofs'a</a:t>
            </a:r>
            <a:r>
              <a:rPr lang="en-US" sz="5500" dirty="0">
                <a:solidFill>
                  <a:schemeClr val="accent4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!M&amp;_</a:t>
            </a:r>
            <a:endParaRPr sz="5500" dirty="0">
              <a:solidFill>
                <a:schemeClr val="accent4"/>
              </a:solidFill>
            </a:endParaRPr>
          </a:p>
        </p:txBody>
      </p:sp>
      <p:sp>
        <p:nvSpPr>
          <p:cNvPr id="309" name="Text 4"/>
          <p:cNvSpPr txBox="1"/>
          <p:nvPr/>
        </p:nvSpPr>
        <p:spPr>
          <a:xfrm>
            <a:off x="1981200" y="3720053"/>
            <a:ext cx="15306675" cy="38867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s;}n]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olb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k/d]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/sf] OR5f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yfxf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kfpg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s]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jn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hfgsf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¿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kdf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,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ljrf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ug{'kg]{ s'/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fsf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¿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kdf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k|fy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{gf u5{ t/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To;sf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kfngf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ug]{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s'g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 </a:t>
            </a:r>
            <a:r>
              <a:rPr lang="en-US" sz="5500" b="1" u="sng" dirty="0">
                <a:solidFill>
                  <a:schemeClr val="accent4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k|lta4tf</a:t>
            </a:r>
            <a:r>
              <a:rPr lang="en-US" sz="5500" dirty="0">
                <a:solidFill>
                  <a:schemeClr val="accent4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x'Fb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}g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eg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p;n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kfpg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pQ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cg'dfgof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Uo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x'G5 M</a:t>
            </a:r>
          </a:p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 sz="5500" dirty="0"/>
          </a:p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To:tf</a:t>
            </a:r>
            <a:r>
              <a:rPr lang="en-US" sz="5500" dirty="0"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dflg;n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of]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g;D‍emf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];\</a:t>
            </a:r>
            <a:r>
              <a:rPr lang="en-US" sz="55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‌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ls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p;n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k|e'af6 s]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xL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kfpg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5 .Æ</a:t>
            </a:r>
            <a:endParaRPr sz="55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A1430FA2-ED1C-0050-A68C-FB707403E605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4C388EFB-34C7-CB46-9BC3-1B3BCDDAC9F3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#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16" name="Text 0"/>
          <p:cNvSpPr txBox="1"/>
          <p:nvPr/>
        </p:nvSpPr>
        <p:spPr>
          <a:xfrm>
            <a:off x="2000250" y="1657350"/>
            <a:ext cx="10372725" cy="11084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{+sf] 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cfjZostfsf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;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dodf</a:t>
            </a:r>
            <a:endParaRPr sz="8000" dirty="0"/>
          </a:p>
        </p:txBody>
      </p:sp>
      <p:sp>
        <p:nvSpPr>
          <p:cNvPr id="319" name="Text 3"/>
          <p:cNvSpPr txBox="1"/>
          <p:nvPr/>
        </p:nvSpPr>
        <p:spPr>
          <a:xfrm>
            <a:off x="2000250" y="3776079"/>
            <a:ext cx="14628362" cy="3831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!=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cfkm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" c8\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lsPsf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:</a:t>
            </a:r>
            <a:r>
              <a:rPr lang="en-US" sz="55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jLsf</a:t>
            </a:r>
            <a:r>
              <a:rPr lang="en-US" sz="5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ug{'</a:t>
            </a:r>
            <a:r>
              <a:rPr lang="en-US" sz="55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</a:t>
            </a:r>
            <a:r>
              <a:rPr lang="en-US" sz="5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];\ 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. </a:t>
            </a:r>
          </a:p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@=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cfkm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}F s]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xL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ug{ ;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Sg'x'Gg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egL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dflglng'xf</a:t>
            </a:r>
            <a:r>
              <a:rPr lang="en-US" sz="5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];\</a:t>
            </a:r>
            <a:r>
              <a:rPr lang="en-US" sz="5500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. </a:t>
            </a:r>
          </a:p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#=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cnf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lss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a'l4sf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nflu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pxfF;Fu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dfUg'xf</a:t>
            </a:r>
            <a:r>
              <a:rPr lang="en-US" sz="5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];\</a:t>
            </a:r>
            <a:r>
              <a:rPr lang="en-US" sz="5500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. </a:t>
            </a:r>
          </a:p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$=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pxfFsf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a'l4n]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{+af6 h] rfxG5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Tof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ug{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tTk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</a:t>
            </a:r>
            <a:r>
              <a:rPr lang="en-US" sz="55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x'g'xf</a:t>
            </a:r>
            <a:r>
              <a:rPr lang="en-US" sz="5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];\</a:t>
            </a:r>
            <a:r>
              <a:rPr lang="en-US" sz="5500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.</a:t>
            </a:r>
            <a:endParaRPr sz="55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3288CE76-1533-5FB0-67AD-5EE31F489B8A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312C438C-03F2-223E-C136-28E35E3096A4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#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2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5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6" name="Image 5" descr="Imag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9300" y="4371975"/>
            <a:ext cx="15287625" cy="2228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7" name="Image 6" descr="Imag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9300" y="6877050"/>
            <a:ext cx="15287625" cy="2962275"/>
          </a:xfrm>
          <a:prstGeom prst="rect">
            <a:avLst/>
          </a:prstGeom>
          <a:ln w="12700">
            <a:miter lim="400000"/>
          </a:ln>
        </p:spPr>
      </p:pic>
      <p:sp>
        <p:nvSpPr>
          <p:cNvPr id="328" name="Text 0"/>
          <p:cNvSpPr txBox="1"/>
          <p:nvPr/>
        </p:nvSpPr>
        <p:spPr>
          <a:xfrm>
            <a:off x="2000250" y="1657350"/>
            <a:ext cx="15306675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wd{</a:t>
            </a:r>
            <a:r>
              <a:rPr lang="en-US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zf:qel</a:t>
            </a:r>
            <a:r>
              <a:rPr lang="en-US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</a:t>
            </a:r>
            <a:r>
              <a:rPr lang="en-US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</a:t>
            </a:r>
            <a:r>
              <a:rPr lang="en-US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</a:t>
            </a:r>
            <a:r>
              <a:rPr lang="en-US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Daf</a:t>
            </a:r>
            <a:r>
              <a:rPr lang="en-US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</a:t>
            </a:r>
            <a:r>
              <a:rPr lang="en-US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k|o'St</a:t>
            </a:r>
            <a:r>
              <a:rPr lang="en-US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ljifoj:t</a:t>
            </a:r>
            <a:r>
              <a:rPr lang="en-US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' </a:t>
            </a:r>
            <a:r>
              <a:rPr lang="en-US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rflxF</a:t>
            </a:r>
            <a:r>
              <a:rPr lang="en-US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oxL</a:t>
            </a:r>
            <a:r>
              <a:rPr lang="en-US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</a:t>
            </a:r>
            <a:r>
              <a:rPr lang="en-US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ls ===</a:t>
            </a:r>
            <a:endParaRPr dirty="0"/>
          </a:p>
        </p:txBody>
      </p:sp>
      <p:sp>
        <p:nvSpPr>
          <p:cNvPr id="331" name="Text 3"/>
          <p:cNvSpPr txBox="1"/>
          <p:nvPr/>
        </p:nvSpPr>
        <p:spPr>
          <a:xfrm>
            <a:off x="2000249" y="3759566"/>
            <a:ext cx="15306675" cy="1467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700"/>
              </a:lnSpc>
              <a:defRPr sz="48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æk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dk|e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' 6'6]sf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Xbo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ePsfx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¿ ;a}sf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glhs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x'g'x'G‍5 /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cfT‍dfdf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r"0f{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ePsfx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Image Sumodh" pitchFamily="2" charset="0"/>
              </a:rPr>
              <a:t>¿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pxfFn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arfpg'x'G‍5 .Æ</a:t>
            </a:r>
            <a:endParaRPr lang="en-US" sz="5000" dirty="0"/>
          </a:p>
        </p:txBody>
      </p:sp>
      <p:sp>
        <p:nvSpPr>
          <p:cNvPr id="332" name="Text 4"/>
          <p:cNvSpPr txBox="1"/>
          <p:nvPr/>
        </p:nvSpPr>
        <p:spPr>
          <a:xfrm>
            <a:off x="2000249" y="5330188"/>
            <a:ext cx="12801600" cy="5445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sz="4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-</a:t>
            </a:r>
            <a:r>
              <a:rPr lang="en-US" sz="4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ehg</a:t>
            </a:r>
            <a:r>
              <a:rPr lang="en-US" sz="4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;ª\</a:t>
            </a:r>
            <a:r>
              <a:rPr lang="en-US" sz="4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u|x</a:t>
            </a:r>
            <a:r>
              <a:rPr lang="en-US" sz="4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#$M!*_</a:t>
            </a:r>
            <a:endParaRPr sz="4000" dirty="0"/>
          </a:p>
        </p:txBody>
      </p:sp>
      <p:sp>
        <p:nvSpPr>
          <p:cNvPr id="333" name="Text 5"/>
          <p:cNvSpPr txBox="1"/>
          <p:nvPr/>
        </p:nvSpPr>
        <p:spPr>
          <a:xfrm>
            <a:off x="2000249" y="6264641"/>
            <a:ext cx="15960204" cy="146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5700"/>
              </a:lnSpc>
              <a:defRPr sz="48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pxfF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xfdLnfO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ljZjf;sf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;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fy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pxfFsf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l;+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xf;gdf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hfg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cfdlGqt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ug{'x'G5 –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ætfls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[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xfdLn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]</a:t>
            </a:r>
            <a:r>
              <a:rPr lang="en-US" sz="5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] 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s[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kfpg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;sf}F /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vfFrf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]sf] ;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dodf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;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xfotf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kfpgnfO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cg'u|x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k|fK‍t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ug{ ;sf}F .Æ</a:t>
            </a:r>
            <a:endParaRPr sz="5000" dirty="0"/>
          </a:p>
        </p:txBody>
      </p:sp>
      <p:sp>
        <p:nvSpPr>
          <p:cNvPr id="334" name="Text 6"/>
          <p:cNvSpPr txBox="1"/>
          <p:nvPr/>
        </p:nvSpPr>
        <p:spPr>
          <a:xfrm>
            <a:off x="2000249" y="7899943"/>
            <a:ext cx="12801600" cy="5445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US" sz="4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-</a:t>
            </a:r>
            <a:r>
              <a:rPr lang="en-US" sz="4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lxa</a:t>
            </a:r>
            <a:r>
              <a:rPr lang="en-US" sz="4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|' $M!^_</a:t>
            </a:r>
            <a:endParaRPr sz="40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B50A31EE-BD02-BA18-4F69-0574A23B9207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8D230BCF-B820-F5B4-D447-E9DE64036A86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#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3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0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43" name="Text 2"/>
          <p:cNvSpPr txBox="1"/>
          <p:nvPr/>
        </p:nvSpPr>
        <p:spPr>
          <a:xfrm>
            <a:off x="2000250" y="2952750"/>
            <a:ext cx="13244299" cy="1692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k/d]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/n]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;+;f/sf] ;a}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eGbf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ax'd"No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;|f]t lbg'x'G5 M </a:t>
            </a:r>
            <a:r>
              <a:rPr lang="en-US" sz="55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pxfFsf</a:t>
            </a:r>
            <a:r>
              <a:rPr lang="en-US" sz="5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a'l4 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.</a:t>
            </a:r>
            <a:endParaRPr sz="5500" b="1" dirty="0">
              <a:solidFill>
                <a:srgbClr val="90ADC6"/>
              </a:solidFill>
            </a:endParaRPr>
          </a:p>
        </p:txBody>
      </p:sp>
      <p:sp>
        <p:nvSpPr>
          <p:cNvPr id="344" name="Text 3"/>
          <p:cNvSpPr txBox="1"/>
          <p:nvPr/>
        </p:nvSpPr>
        <p:spPr>
          <a:xfrm>
            <a:off x="2000250" y="5572125"/>
            <a:ext cx="14677314" cy="253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pxfF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{+sf kl/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l:yltx¿dfkm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{t cufl8 a9fpg'x'G5 / ;a} s'/f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{+sf]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enfOsf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nflu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ldnfO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sfd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ug]{ k|lt1f;lxt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k|To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]s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lbgnfO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;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DxfNg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kof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{Kt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cg'u|x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lbg'x'G5 .</a:t>
            </a:r>
            <a:endParaRPr lang="en-US" sz="55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10EA89B9-1E60-DE99-A11C-FF5F2D65DD3D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E2843EE5-1603-D9B5-BBD5-C5E9614CEF4F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#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4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0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1" name="Image 5" descr="Imag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9300" y="3419475"/>
            <a:ext cx="14268450" cy="2324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2" name="Image 6" descr="Imag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9300" y="6410325"/>
            <a:ext cx="15287625" cy="2324100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Text 0"/>
          <p:cNvSpPr txBox="1"/>
          <p:nvPr/>
        </p:nvSpPr>
        <p:spPr>
          <a:xfrm>
            <a:off x="2000250" y="1657350"/>
            <a:ext cx="14249400" cy="11084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k|Zgx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¿</a:t>
            </a:r>
            <a:endParaRPr sz="8000" dirty="0"/>
          </a:p>
        </p:txBody>
      </p:sp>
      <p:sp>
        <p:nvSpPr>
          <p:cNvPr id="357" name="Text 4"/>
          <p:cNvSpPr txBox="1"/>
          <p:nvPr/>
        </p:nvSpPr>
        <p:spPr>
          <a:xfrm>
            <a:off x="2000250" y="3690154"/>
            <a:ext cx="14287500" cy="791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!=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cfh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sxfF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cnf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lss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a'l4 rflxG5 &lt;</a:t>
            </a:r>
            <a:endParaRPr sz="5500" dirty="0"/>
          </a:p>
        </p:txBody>
      </p:sp>
      <p:sp>
        <p:nvSpPr>
          <p:cNvPr id="359" name="Text 6"/>
          <p:cNvSpPr txBox="1"/>
          <p:nvPr/>
        </p:nvSpPr>
        <p:spPr>
          <a:xfrm>
            <a:off x="2000250" y="5398110"/>
            <a:ext cx="16055738" cy="1574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@= s]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{+sf]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hLjgdf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s'g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 o:tf] If]q 5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hxfF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 k/d]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/n] ug{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eGg'ePsf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s'/f] ug{ OR5's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geP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pxfFsf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;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xfotf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c:jLsf/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ub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}{ x'g'x'G5 &lt;</a:t>
            </a:r>
            <a:endParaRPr sz="55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2EE1DDAC-0EF3-57AE-27D4-B3FC1BDD917C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C8B8F9D6-539C-86AB-7EEF-A16F75059376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#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6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5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0300" y="323850"/>
            <a:ext cx="37052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66" name="Text 0"/>
          <p:cNvSpPr txBox="1"/>
          <p:nvPr/>
        </p:nvSpPr>
        <p:spPr>
          <a:xfrm>
            <a:off x="4010025" y="4629150"/>
            <a:ext cx="10239375" cy="1060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ljZjf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 ug'{kg]{ O{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zf:q</a:t>
            </a:r>
            <a:endParaRPr sz="80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814E2E0B-6E2E-82C1-03BF-3DFC75488707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F82B9287-54AD-4BB5-49B6-01931BAD706D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$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7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75" name="Text 0"/>
          <p:cNvSpPr txBox="1"/>
          <p:nvPr/>
        </p:nvSpPr>
        <p:spPr>
          <a:xfrm>
            <a:off x="2000250" y="4089273"/>
            <a:ext cx="15960204" cy="804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;}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tfgsf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;a}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eGbf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zlStzfnL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xltof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=== </a:t>
            </a:r>
            <a:r>
              <a:rPr lang="en-US" sz="70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lg?T;fx</a:t>
            </a:r>
            <a:r>
              <a:rPr lang="en-US" sz="7000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.</a:t>
            </a:r>
            <a:endParaRPr sz="7000" dirty="0"/>
          </a:p>
        </p:txBody>
      </p:sp>
      <p:sp>
        <p:nvSpPr>
          <p:cNvPr id="378" name="Text 3"/>
          <p:cNvSpPr txBox="1"/>
          <p:nvPr/>
        </p:nvSpPr>
        <p:spPr>
          <a:xfrm>
            <a:off x="2000250" y="3575160"/>
            <a:ext cx="15506700" cy="646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AD02C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1pPr>
          </a:lstStyle>
          <a:p>
            <a:endParaRPr u="sng" dirty="0">
              <a:solidFill>
                <a:srgbClr val="FF0000"/>
              </a:solidFill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9F4D9512-A87C-8D67-2979-07C82DB820BB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1919461A-E69D-56BF-49F4-B56309895CE1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$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8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85" name="Text 0"/>
          <p:cNvSpPr txBox="1"/>
          <p:nvPr/>
        </p:nvSpPr>
        <p:spPr>
          <a:xfrm>
            <a:off x="2000250" y="1657350"/>
            <a:ext cx="13773150" cy="9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lg?T;fxsf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clh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ª\u/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nfO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dfg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'{</a:t>
            </a:r>
            <a:endParaRPr sz="8000" dirty="0"/>
          </a:p>
        </p:txBody>
      </p:sp>
      <p:sp>
        <p:nvSpPr>
          <p:cNvPr id="388" name="Text 3"/>
          <p:cNvSpPr txBox="1"/>
          <p:nvPr/>
        </p:nvSpPr>
        <p:spPr>
          <a:xfrm>
            <a:off x="2000249" y="4088320"/>
            <a:ext cx="15864669" cy="30777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lg?T;fxn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ljZjf;nfO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sdhf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]/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agfO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xfdLnfO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lg/fz agfpF5 .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xfdL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zlStxLg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5f}F, s]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xL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klg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kl/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jt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{g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x'g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5}g,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k|of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 ug{'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klg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cy{k"0f{ 5}g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egL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la:tf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/}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la:tf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/}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o;n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xfdLnfO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ljZj:t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t'NofpF5  . of]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Tof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efjgf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h;n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;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Demf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, 5f]6f] af6f]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ckgfpg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tl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/sf / kl/Tofu ug]{ lg0f{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g}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xfd|f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;a}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eGbf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oyfy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{k/s 5gf]6 h:tf] b]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vfpg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yfN5 .</a:t>
            </a:r>
            <a:endParaRPr sz="50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4A7971CA-7985-CDA6-A27E-02167F0487A3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2244BE14-1390-455B-C385-D937E98DD031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$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995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9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4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95" name="Text 0"/>
          <p:cNvSpPr txBox="1"/>
          <p:nvPr/>
        </p:nvSpPr>
        <p:spPr>
          <a:xfrm>
            <a:off x="2000250" y="1657350"/>
            <a:ext cx="13773150" cy="9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k'g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fjnf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]sg</a:t>
            </a:r>
            <a:endParaRPr sz="8000" dirty="0"/>
          </a:p>
        </p:txBody>
      </p:sp>
      <p:sp>
        <p:nvSpPr>
          <p:cNvPr id="398" name="Text 3"/>
          <p:cNvSpPr txBox="1"/>
          <p:nvPr/>
        </p:nvSpPr>
        <p:spPr>
          <a:xfrm>
            <a:off x="2000250" y="3495286"/>
            <a:ext cx="14910621" cy="679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k/d]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/sf] of]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hgf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dgf</a:t>
            </a:r>
            <a:r>
              <a:rPr lang="en-US" sz="5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]j[lQ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af6 ;'? x'G5 M </a:t>
            </a:r>
            <a:r>
              <a:rPr lang="en-US" sz="5500" b="1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cfglGbt</a:t>
            </a:r>
            <a:r>
              <a:rPr lang="en-US" sz="55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;</a:t>
            </a:r>
            <a:r>
              <a:rPr lang="en-US" sz="5500" b="1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xgzLntf</a:t>
            </a:r>
            <a:endParaRPr sz="55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99" name="Text 3"/>
          <p:cNvSpPr txBox="1"/>
          <p:nvPr/>
        </p:nvSpPr>
        <p:spPr>
          <a:xfrm>
            <a:off x="2000250" y="4719435"/>
            <a:ext cx="14910621" cy="1692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To;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dgf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]j[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lQn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kl/0ffd</a:t>
            </a:r>
            <a:r>
              <a:rPr lang="en-US" sz="5500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pTkGg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u5{ M </a:t>
            </a:r>
            <a:r>
              <a:rPr lang="en-US" sz="5500" b="1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tfls</a:t>
            </a:r>
            <a:r>
              <a:rPr lang="en-US" sz="55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b="1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xfdL</a:t>
            </a:r>
            <a:r>
              <a:rPr lang="en-US" sz="55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kl/</a:t>
            </a:r>
            <a:r>
              <a:rPr lang="en-US" sz="5500" b="1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kSj</a:t>
            </a:r>
            <a:r>
              <a:rPr lang="en-US" sz="55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, k"0f{, </a:t>
            </a:r>
            <a:r>
              <a:rPr lang="en-US" sz="5500" b="1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s'g</a:t>
            </a:r>
            <a:r>
              <a:rPr lang="en-US" sz="55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 </a:t>
            </a:r>
            <a:r>
              <a:rPr lang="en-US" sz="5500" b="1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klg</a:t>
            </a:r>
            <a:r>
              <a:rPr lang="en-US" sz="55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s'/</a:t>
            </a:r>
            <a:r>
              <a:rPr lang="en-US" sz="5500" b="1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fsf</a:t>
            </a:r>
            <a:r>
              <a:rPr lang="en-US" sz="55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500" b="1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cefj</a:t>
            </a:r>
            <a:r>
              <a:rPr lang="en-US" sz="55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b="1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gePsf</a:t>
            </a:r>
            <a:r>
              <a:rPr lang="en-US" sz="55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500" b="1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JolSt</a:t>
            </a:r>
            <a:r>
              <a:rPr lang="en-US" sz="55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b="1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aGg</a:t>
            </a:r>
            <a:r>
              <a:rPr lang="en-US" sz="55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;sf}F</a:t>
            </a:r>
            <a:endParaRPr sz="55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00" name="Text 3"/>
          <p:cNvSpPr txBox="1"/>
          <p:nvPr/>
        </p:nvSpPr>
        <p:spPr>
          <a:xfrm>
            <a:off x="2000250" y="7195760"/>
            <a:ext cx="14910621" cy="679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k/d]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/n]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xfdLnfO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cd"No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;|f]t</a:t>
            </a:r>
            <a:r>
              <a:rPr lang="en-US" sz="5500" dirty="0">
                <a:solidFill>
                  <a:srgbClr val="0000FF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klg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lbg'x'G5 M </a:t>
            </a:r>
            <a:r>
              <a:rPr lang="en-US" sz="5500" b="1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cnf</a:t>
            </a:r>
            <a:r>
              <a:rPr lang="en-US" sz="55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</a:t>
            </a:r>
            <a:r>
              <a:rPr lang="en-US" sz="5500" b="1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lss</a:t>
            </a:r>
            <a:r>
              <a:rPr lang="en-US" sz="55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a'l4</a:t>
            </a:r>
            <a:endParaRPr sz="55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56CE030A-9728-CEE2-6A3E-B8AF53A6E990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821FDECA-6173-9FFF-024F-EFBF40B72EA2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$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3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4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05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6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07" name="Text 0"/>
          <p:cNvSpPr txBox="1"/>
          <p:nvPr/>
        </p:nvSpPr>
        <p:spPr>
          <a:xfrm>
            <a:off x="2000250" y="1657350"/>
            <a:ext cx="15438075" cy="3231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k/d]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xfdLnfO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Pp6f O{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zf:q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lbg'x'G5 . of] O{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zf:q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rflxF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hLjg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, kl/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l:ylt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/ 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xfd|f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eljiosf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/]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ePsf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Pp6f O{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/Lo b[li6sf]0f, Pp6f 7'nf] 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lrq;lxtsf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;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Totf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.</a:t>
            </a:r>
            <a:endParaRPr sz="7000" dirty="0"/>
          </a:p>
        </p:txBody>
      </p:sp>
      <p:sp>
        <p:nvSpPr>
          <p:cNvPr id="410" name="Text 3"/>
          <p:cNvSpPr txBox="1"/>
          <p:nvPr/>
        </p:nvSpPr>
        <p:spPr>
          <a:xfrm>
            <a:off x="2000250" y="5761879"/>
            <a:ext cx="15291464" cy="30777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æbLg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cj:yfsf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efOn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Image Sumodh" pitchFamily="2" charset="0"/>
              </a:rPr>
              <a:t>Ç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pR‍r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cj:yfdf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uj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u/f];\</a:t>
            </a:r>
            <a:r>
              <a:rPr lang="en-US" sz="5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‌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/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wgLn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rflxF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Image Sumodh" pitchFamily="2" charset="0"/>
              </a:rPr>
              <a:t>Ç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bLg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cj:yfdf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uj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u/f];\</a:t>
            </a:r>
            <a:r>
              <a:rPr lang="en-US" sz="5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‌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lsgls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dflg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 3fF;sf]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km"n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h:‍t}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Olnhfg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5 .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lsgeg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rsf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udL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{;Fu ;"o{ pbfpF5 / 3fF;nfO{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]OnfOlbG‍5 .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km"n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em5{ /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T‍o;sf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gi‍6 x'G‍5 .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T‍o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;/L g}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wgL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dflg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klg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Image Sumodh" pitchFamily="2" charset="0"/>
              </a:rPr>
              <a:t>Ç‍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sfdwG‍wfdf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gi‍6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eP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hfG‍5 .Æ</a:t>
            </a:r>
            <a:endParaRPr sz="5000" dirty="0"/>
          </a:p>
        </p:txBody>
      </p:sp>
      <p:sp>
        <p:nvSpPr>
          <p:cNvPr id="411" name="Text 4"/>
          <p:cNvSpPr txBox="1"/>
          <p:nvPr/>
        </p:nvSpPr>
        <p:spPr>
          <a:xfrm>
            <a:off x="2000250" y="9039907"/>
            <a:ext cx="12801600" cy="579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-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ofs'a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!M(–!!_</a:t>
            </a:r>
            <a:endParaRPr sz="45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30587788-6DF4-E828-CC2E-A0A968A74890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5E8F6AC2-1510-2795-9FC8-322C0908081B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$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4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5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16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7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18" name="Text 0"/>
          <p:cNvSpPr txBox="1"/>
          <p:nvPr/>
        </p:nvSpPr>
        <p:spPr>
          <a:xfrm>
            <a:off x="2000250" y="1657350"/>
            <a:ext cx="15851022" cy="3231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k/d]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xfdLnfO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Pp6f O{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zf:q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lbg'x'G5 . of] O{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zf:q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rflxF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hLjg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, kl/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l:ylt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/ 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xfd|f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eljiosf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/]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ePsf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Pp6f O{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/Lo b[li6sf]0f, Pp6f 7'nf] 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lrq;lxtsf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;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Totf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7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</a:t>
            </a:r>
            <a:r>
              <a:rPr lang="en-US" sz="7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.</a:t>
            </a:r>
            <a:endParaRPr lang="en-US" sz="7000" dirty="0"/>
          </a:p>
        </p:txBody>
      </p:sp>
      <p:sp>
        <p:nvSpPr>
          <p:cNvPr id="421" name="Text 3"/>
          <p:cNvSpPr txBox="1"/>
          <p:nvPr/>
        </p:nvSpPr>
        <p:spPr>
          <a:xfrm>
            <a:off x="2000250" y="5761879"/>
            <a:ext cx="15264168" cy="2308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æwG‍o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T‍of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dflg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 hf]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cfkt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ljkt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l:y/ /xG‍5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lsgls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hfFrsf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;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fdgf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ul/;s]kl5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T‍o;n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hLjgsf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d's'6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kfpg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5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h'g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k/d]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Z‍j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/n]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pxfFnfO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k|]d ug]{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x¿nfO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lbg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k|lt1f ug{'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ePsf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5 .Æ </a:t>
            </a:r>
            <a:endParaRPr sz="5000" dirty="0"/>
          </a:p>
        </p:txBody>
      </p:sp>
      <p:sp>
        <p:nvSpPr>
          <p:cNvPr id="422" name="Text 4"/>
          <p:cNvSpPr txBox="1"/>
          <p:nvPr/>
        </p:nvSpPr>
        <p:spPr>
          <a:xfrm>
            <a:off x="2000250" y="8175596"/>
            <a:ext cx="12801600" cy="562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-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ofs'a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!M!@_</a:t>
            </a:r>
            <a:endParaRPr sz="45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254E6036-5968-915A-E6F4-5184CC39A986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B1CD3B07-4B5B-40AE-60EA-D84A4F780E0C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$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5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6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27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8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29" name="Text 0"/>
          <p:cNvSpPr txBox="1"/>
          <p:nvPr/>
        </p:nvSpPr>
        <p:spPr>
          <a:xfrm>
            <a:off x="2000250" y="1657350"/>
            <a:ext cx="15438075" cy="9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hLjg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kl/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jt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gzLn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5</a:t>
            </a:r>
            <a:endParaRPr sz="8000" dirty="0"/>
          </a:p>
        </p:txBody>
      </p:sp>
      <p:sp>
        <p:nvSpPr>
          <p:cNvPr id="432" name="Text 3"/>
          <p:cNvSpPr txBox="1"/>
          <p:nvPr/>
        </p:nvSpPr>
        <p:spPr>
          <a:xfrm>
            <a:off x="2000251" y="3160293"/>
            <a:ext cx="12801600" cy="1538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ælsgeg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rsf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udL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{;Fu ;"o{ pbfpF5 / 3fF;nfO{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]OnfOlbG‍5 .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km"n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em5{ /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T‍o;sf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gi‍6 x'G‍5 .Æ </a:t>
            </a:r>
            <a:endParaRPr sz="5000" dirty="0"/>
          </a:p>
        </p:txBody>
      </p:sp>
      <p:sp>
        <p:nvSpPr>
          <p:cNvPr id="433" name="Text 4"/>
          <p:cNvSpPr txBox="1"/>
          <p:nvPr/>
        </p:nvSpPr>
        <p:spPr>
          <a:xfrm>
            <a:off x="2000250" y="4913754"/>
            <a:ext cx="12801600" cy="562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-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ofs'a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!M!!_</a:t>
            </a:r>
            <a:endParaRPr sz="45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35AA8361-71BE-6939-FEB0-7CF0DC07BB30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A974DD8C-60FA-EF0F-DF91-4767786C67CB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$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6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7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38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9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40" name="Text 0"/>
          <p:cNvSpPr txBox="1"/>
          <p:nvPr/>
        </p:nvSpPr>
        <p:spPr>
          <a:xfrm>
            <a:off x="2000250" y="1657350"/>
            <a:ext cx="15438075" cy="9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gdfGg'xf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];\ ¤</a:t>
            </a:r>
            <a:endParaRPr sz="8000" dirty="0"/>
          </a:p>
        </p:txBody>
      </p:sp>
      <p:sp>
        <p:nvSpPr>
          <p:cNvPr id="443" name="Text 3"/>
          <p:cNvSpPr txBox="1"/>
          <p:nvPr/>
        </p:nvSpPr>
        <p:spPr>
          <a:xfrm>
            <a:off x="2000250" y="3583374"/>
            <a:ext cx="12801600" cy="642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cfkt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ljkt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ug]{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JolStn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æhLjgsf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d's'6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kfpg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5 .Æ </a:t>
            </a:r>
            <a:endParaRPr sz="5000" dirty="0"/>
          </a:p>
        </p:txBody>
      </p:sp>
      <p:sp>
        <p:nvSpPr>
          <p:cNvPr id="444" name="Text 4"/>
          <p:cNvSpPr txBox="1"/>
          <p:nvPr/>
        </p:nvSpPr>
        <p:spPr>
          <a:xfrm>
            <a:off x="2000250" y="4407041"/>
            <a:ext cx="12801600" cy="511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-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ofs'a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!M!@_</a:t>
            </a:r>
            <a:endParaRPr sz="45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E9ADA84A-3B3C-CCC9-64C9-3BF78D163C83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D2C9489D-0618-704A-EE12-956D7A630549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$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6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5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68" name="Text 3"/>
          <p:cNvSpPr txBox="1"/>
          <p:nvPr/>
        </p:nvSpPr>
        <p:spPr>
          <a:xfrm>
            <a:off x="2000250" y="1635225"/>
            <a:ext cx="15073099" cy="3847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æo;sf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/0f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xfdL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x/];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vfFb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}gf}F .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xfd|f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afÅ‍o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dg'i‍oT‍j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gfz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x'Fb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uP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tfklg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xfd|f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cflTds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dg'i‍oT‍j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rflxF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lbglbg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gofF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x'Fb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 hfG‍5 .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lsgls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xfd|f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xn'sf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/ If0fe/sf] si‍6n]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xfd|f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lglDt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ct'ngLo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tyf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cgG‍tsf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dxfg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\</a:t>
            </a:r>
            <a:r>
              <a:rPr lang="en-US" sz="5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‌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dlxdf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tof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ub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}{ 5 .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xfdL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b[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Z‍o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s'/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fnfO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]Og t/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cb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[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Z‍o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s'/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fnfO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x]5f}{+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lsgeg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b[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Z‍o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s'/f Ifl0fs x'G‍5g\</a:t>
            </a:r>
            <a:r>
              <a:rPr lang="en-US" sz="5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‌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t/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cb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[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Z‍o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s'/f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rflxF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cgG‍t;D‍d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/xG‍5g\</a:t>
            </a:r>
            <a:r>
              <a:rPr lang="en-US" sz="5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‌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.Æ </a:t>
            </a:r>
            <a:endParaRPr sz="5000" dirty="0"/>
          </a:p>
        </p:txBody>
      </p:sp>
      <p:sp>
        <p:nvSpPr>
          <p:cNvPr id="469" name="Text 4"/>
          <p:cNvSpPr txBox="1"/>
          <p:nvPr/>
        </p:nvSpPr>
        <p:spPr>
          <a:xfrm>
            <a:off x="2000250" y="5622939"/>
            <a:ext cx="12801600" cy="562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-@ sf]l/</a:t>
            </a:r>
            <a:r>
              <a:rPr lang="en-US" sz="4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GyL</a:t>
            </a:r>
            <a:r>
              <a:rPr lang="en-US" sz="4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$M!^–!*_</a:t>
            </a:r>
            <a:endParaRPr sz="45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FDA243EE-FC24-BC7F-3B71-D25A3D141588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19854102-FED7-DF16-F76E-3C8B071D0B32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$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7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5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76" name="Text 0"/>
          <p:cNvSpPr txBox="1"/>
          <p:nvPr/>
        </p:nvSpPr>
        <p:spPr>
          <a:xfrm>
            <a:off x="2000250" y="1657350"/>
            <a:ext cx="15438075" cy="9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8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sl7g ;</a:t>
            </a:r>
            <a:r>
              <a:rPr lang="en-US" sz="8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dodf</a:t>
            </a:r>
            <a:r>
              <a:rPr lang="en-US" sz="8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;</a:t>
            </a:r>
            <a:r>
              <a:rPr lang="en-US" sz="8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xgzLntf</a:t>
            </a:r>
            <a:endParaRPr sz="8000" dirty="0"/>
          </a:p>
        </p:txBody>
      </p:sp>
      <p:sp>
        <p:nvSpPr>
          <p:cNvPr id="479" name="Text 3"/>
          <p:cNvSpPr txBox="1"/>
          <p:nvPr/>
        </p:nvSpPr>
        <p:spPr>
          <a:xfrm>
            <a:off x="2692297" y="3293664"/>
            <a:ext cx="14199845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{+sf </a:t>
            </a:r>
            <a:r>
              <a:rPr lang="en-US" sz="5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kl/</a:t>
            </a:r>
            <a:r>
              <a:rPr lang="en-US" sz="55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l:yltx¿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/] k/d]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/sf] b[li6sf]0f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k|fKt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ug{'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];\ .</a:t>
            </a:r>
            <a:endParaRPr sz="5500" dirty="0">
              <a:solidFill>
                <a:srgbClr val="FFFFFF"/>
              </a:solidFill>
            </a:endParaRPr>
          </a:p>
        </p:txBody>
      </p:sp>
      <p:sp>
        <p:nvSpPr>
          <p:cNvPr id="480" name="Text 4"/>
          <p:cNvSpPr txBox="1"/>
          <p:nvPr/>
        </p:nvSpPr>
        <p:spPr>
          <a:xfrm>
            <a:off x="2692297" y="4543425"/>
            <a:ext cx="15373351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{+sf] </a:t>
            </a:r>
            <a:r>
              <a:rPr lang="en-US" sz="55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eljio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/] k/d]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/sf] b[li6sf]0f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k|fKt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ug{'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];\ .</a:t>
            </a:r>
            <a:endParaRPr sz="5500" dirty="0"/>
          </a:p>
        </p:txBody>
      </p:sp>
      <p:sp>
        <p:nvSpPr>
          <p:cNvPr id="481" name="Text 3"/>
          <p:cNvSpPr txBox="1"/>
          <p:nvPr/>
        </p:nvSpPr>
        <p:spPr>
          <a:xfrm>
            <a:off x="2102775" y="3334608"/>
            <a:ext cx="467474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5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!=</a:t>
            </a:r>
            <a:endParaRPr sz="5500" b="1" dirty="0"/>
          </a:p>
        </p:txBody>
      </p:sp>
      <p:sp>
        <p:nvSpPr>
          <p:cNvPr id="482" name="Text 3"/>
          <p:cNvSpPr txBox="1"/>
          <p:nvPr/>
        </p:nvSpPr>
        <p:spPr>
          <a:xfrm>
            <a:off x="2102775" y="4544848"/>
            <a:ext cx="467474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5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@=</a:t>
            </a:r>
            <a:endParaRPr sz="5500" b="1" dirty="0"/>
          </a:p>
        </p:txBody>
      </p:sp>
      <p:sp>
        <p:nvSpPr>
          <p:cNvPr id="483" name="Text 4"/>
          <p:cNvSpPr txBox="1"/>
          <p:nvPr/>
        </p:nvSpPr>
        <p:spPr>
          <a:xfrm>
            <a:off x="2692297" y="5808257"/>
            <a:ext cx="15373351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{+sf] </a:t>
            </a:r>
            <a:r>
              <a:rPr lang="en-US" sz="5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k|]/0ff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af/] k/d]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/sf] b[li6sf]0f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k|fKt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ug{'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];\ .</a:t>
            </a:r>
            <a:endParaRPr sz="5500" dirty="0"/>
          </a:p>
        </p:txBody>
      </p:sp>
      <p:sp>
        <p:nvSpPr>
          <p:cNvPr id="484" name="Text 3"/>
          <p:cNvSpPr txBox="1"/>
          <p:nvPr/>
        </p:nvSpPr>
        <p:spPr>
          <a:xfrm>
            <a:off x="2102775" y="5823329"/>
            <a:ext cx="467474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5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#=</a:t>
            </a:r>
            <a:endParaRPr sz="5500" b="1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0AA0EB3F-C0F2-030F-6546-30676C57FEB8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17EB053C-AFB7-C108-60F8-785AC72E28A5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$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8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8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8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90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91" name="Text 0"/>
          <p:cNvSpPr txBox="1"/>
          <p:nvPr/>
        </p:nvSpPr>
        <p:spPr>
          <a:xfrm>
            <a:off x="2000250" y="1657350"/>
            <a:ext cx="15438075" cy="9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80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 kLl8t </a:t>
            </a:r>
            <a:r>
              <a:rPr lang="en-US" sz="80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x'g'x'Gg</a:t>
            </a:r>
            <a:endParaRPr sz="8000" dirty="0"/>
          </a:p>
        </p:txBody>
      </p:sp>
      <p:sp>
        <p:nvSpPr>
          <p:cNvPr id="494" name="Text 3"/>
          <p:cNvSpPr txBox="1"/>
          <p:nvPr/>
        </p:nvSpPr>
        <p:spPr>
          <a:xfrm>
            <a:off x="2044078" y="3432717"/>
            <a:ext cx="14199844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!= s] d]/f]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ljZjf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gfz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x'g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s'/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fx¿df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5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jf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:</a:t>
            </a:r>
            <a:r>
              <a:rPr lang="en-US" sz="55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yfoL</a:t>
            </a:r>
            <a:r>
              <a:rPr lang="en-US" sz="5500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lrhx¿df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5 &lt;</a:t>
            </a:r>
            <a:endParaRPr sz="5500" dirty="0"/>
          </a:p>
        </p:txBody>
      </p:sp>
      <p:sp>
        <p:nvSpPr>
          <p:cNvPr id="495" name="Text 3"/>
          <p:cNvSpPr txBox="1"/>
          <p:nvPr/>
        </p:nvSpPr>
        <p:spPr>
          <a:xfrm>
            <a:off x="2044078" y="4924309"/>
            <a:ext cx="14199844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@= s] d]/f]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cfzf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d]/f </a:t>
            </a:r>
            <a:r>
              <a:rPr lang="en-US" sz="5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</a:t>
            </a:r>
            <a:r>
              <a:rPr lang="en-US" sz="55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d:ofx¿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cfsf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/n]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lgwf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{/0f ul/G5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jf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k/d]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/sf </a:t>
            </a:r>
            <a:r>
              <a:rPr lang="en-US" sz="5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k|lt1fx¿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sf]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lglZrttfn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&lt;</a:t>
            </a:r>
            <a:endParaRPr sz="5500" dirty="0"/>
          </a:p>
        </p:txBody>
      </p:sp>
      <p:sp>
        <p:nvSpPr>
          <p:cNvPr id="496" name="Text 3"/>
          <p:cNvSpPr txBox="1"/>
          <p:nvPr/>
        </p:nvSpPr>
        <p:spPr>
          <a:xfrm>
            <a:off x="2044078" y="7221550"/>
            <a:ext cx="15520022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#= s] d]/f]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k|fylds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k|]/0ff </a:t>
            </a:r>
            <a:r>
              <a:rPr lang="en-US" sz="5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v|Li6nfO{ k|]d ug]{</a:t>
            </a:r>
            <a:r>
              <a:rPr lang="en-US" sz="5500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jf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s]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jn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cg'ejsf</a:t>
            </a:r>
            <a:r>
              <a:rPr lang="en-US" sz="55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/</a:t>
            </a:r>
            <a:r>
              <a:rPr lang="en-US" sz="55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fxt</a:t>
            </a:r>
            <a:r>
              <a:rPr lang="en-US" sz="5500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&lt;</a:t>
            </a:r>
            <a:endParaRPr sz="55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856644E4-4185-4DA8-038D-9E6837FC4850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21A79B2A-3CB1-84FC-7B54-DBFA999F19E5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$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9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0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2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03" name="Text 0"/>
          <p:cNvSpPr txBox="1"/>
          <p:nvPr/>
        </p:nvSpPr>
        <p:spPr>
          <a:xfrm>
            <a:off x="2000250" y="1657350"/>
            <a:ext cx="15438075" cy="965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72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7200" b="1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 kLl8t </a:t>
            </a:r>
            <a:r>
              <a:rPr lang="en-US" sz="7200" b="1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x'g'x'Gg</a:t>
            </a:r>
            <a:endParaRPr lang="en-US" sz="7200" dirty="0"/>
          </a:p>
        </p:txBody>
      </p:sp>
      <p:sp>
        <p:nvSpPr>
          <p:cNvPr id="506" name="Text 3"/>
          <p:cNvSpPr txBox="1"/>
          <p:nvPr/>
        </p:nvSpPr>
        <p:spPr>
          <a:xfrm>
            <a:off x="2044078" y="3539321"/>
            <a:ext cx="14961032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afFRgsf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nflu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Pp6f d=&gt;f]=O{= 5 /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{+n] of] 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l;s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]sf] k/d]</a:t>
            </a:r>
            <a:r>
              <a:rPr lang="en-US" sz="55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rfxg'x'G5 .</a:t>
            </a:r>
            <a:endParaRPr sz="55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DEC4AB40-9B02-738C-EA72-BE320B8AEFDF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95055781-A8B8-8899-37DD-50B3C4A119C6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$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9987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1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1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12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13" name="Text 0"/>
          <p:cNvSpPr txBox="1"/>
          <p:nvPr/>
        </p:nvSpPr>
        <p:spPr>
          <a:xfrm>
            <a:off x="2000250" y="1343448"/>
            <a:ext cx="15438075" cy="2462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8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ha </a:t>
            </a:r>
            <a:r>
              <a:rPr lang="en-US" sz="8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8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 lg/fz </a:t>
            </a:r>
            <a:r>
              <a:rPr lang="en-US" sz="8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x'g</a:t>
            </a:r>
            <a:r>
              <a:rPr lang="en-US" sz="8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yfNg'x'G5 </a:t>
            </a:r>
            <a:r>
              <a:rPr lang="en-US" sz="8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ljZjf</a:t>
            </a:r>
            <a:r>
              <a:rPr lang="en-US" sz="8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;, </a:t>
            </a:r>
            <a:r>
              <a:rPr lang="en-US" sz="8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cfzf</a:t>
            </a:r>
            <a:r>
              <a:rPr lang="en-US" sz="8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/ k|]</a:t>
            </a:r>
            <a:r>
              <a:rPr lang="en-US" sz="8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dnfO</a:t>
            </a:r>
            <a:r>
              <a:rPr lang="en-US" sz="8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;</a:t>
            </a:r>
            <a:r>
              <a:rPr lang="en-US" sz="8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Demg'xf</a:t>
            </a:r>
            <a:r>
              <a:rPr lang="en-US" sz="8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];\ . </a:t>
            </a:r>
            <a:endParaRPr sz="8000" i="1" dirty="0"/>
          </a:p>
        </p:txBody>
      </p:sp>
      <p:sp>
        <p:nvSpPr>
          <p:cNvPr id="516" name="Text 3"/>
          <p:cNvSpPr txBox="1"/>
          <p:nvPr/>
        </p:nvSpPr>
        <p:spPr>
          <a:xfrm>
            <a:off x="2630694" y="4311550"/>
            <a:ext cx="15097748" cy="148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5800"/>
              </a:lnSpc>
              <a:defRPr sz="39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0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ljZjf;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k/d]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lgoGq0fdf x'g'x'G5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eGg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;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Totfdf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{+sf]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Xbo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/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dgnfO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c8\sfpF5 .</a:t>
            </a:r>
            <a:endParaRPr sz="5000" dirty="0"/>
          </a:p>
        </p:txBody>
      </p:sp>
      <p:sp>
        <p:nvSpPr>
          <p:cNvPr id="517" name="Text 3"/>
          <p:cNvSpPr txBox="1"/>
          <p:nvPr/>
        </p:nvSpPr>
        <p:spPr>
          <a:xfrm>
            <a:off x="2075479" y="4216015"/>
            <a:ext cx="467474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39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!=</a:t>
            </a:r>
            <a:endParaRPr sz="5500" dirty="0"/>
          </a:p>
        </p:txBody>
      </p:sp>
      <p:sp>
        <p:nvSpPr>
          <p:cNvPr id="518" name="Text 3"/>
          <p:cNvSpPr txBox="1"/>
          <p:nvPr/>
        </p:nvSpPr>
        <p:spPr>
          <a:xfrm>
            <a:off x="2644341" y="6011393"/>
            <a:ext cx="15466238" cy="1538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4800"/>
              </a:lnSpc>
              <a:defRPr sz="39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50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cfzf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;DemfpF5 ls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pxfFsf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;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Gtfg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x'g'x'G5 /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pxfF;Fu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{+sf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nflu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Pp6f :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yfg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, of]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hgf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/ k|lt1f 5 .</a:t>
            </a:r>
            <a:endParaRPr sz="5000" dirty="0"/>
          </a:p>
        </p:txBody>
      </p:sp>
      <p:sp>
        <p:nvSpPr>
          <p:cNvPr id="519" name="Text 3"/>
          <p:cNvSpPr txBox="1"/>
          <p:nvPr/>
        </p:nvSpPr>
        <p:spPr>
          <a:xfrm>
            <a:off x="2061831" y="6028324"/>
            <a:ext cx="467474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39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@=</a:t>
            </a:r>
            <a:endParaRPr sz="5500" dirty="0"/>
          </a:p>
        </p:txBody>
      </p:sp>
      <p:sp>
        <p:nvSpPr>
          <p:cNvPr id="520" name="Text 3"/>
          <p:cNvSpPr txBox="1"/>
          <p:nvPr/>
        </p:nvSpPr>
        <p:spPr>
          <a:xfrm>
            <a:off x="2644341" y="8080030"/>
            <a:ext cx="14699473" cy="1538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800"/>
              </a:lnSpc>
              <a:defRPr sz="39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5000" b="1" u="sng" dirty="0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k|]</a:t>
            </a:r>
            <a:r>
              <a:rPr lang="en-US" sz="5000" b="1" u="sng" dirty="0" err="1">
                <a:solidFill>
                  <a:srgbClr val="FF0000"/>
                </a:solidFill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d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{+sf]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WofgnfO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 sl7gfOaf6 x6fO{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tkfO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{+sf]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elStsf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cleJolStsf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 ¿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kdf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k/d]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Zj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/sf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nflu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b'v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ef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]Ug]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ljz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ifflwsf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lt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/ 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lgb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]{</a:t>
            </a:r>
            <a:r>
              <a:rPr lang="en-US" sz="5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lzt</a:t>
            </a:r>
            <a:r>
              <a:rPr lang="en-US" sz="5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u5{ .</a:t>
            </a:r>
            <a:endParaRPr sz="5000" dirty="0"/>
          </a:p>
        </p:txBody>
      </p:sp>
      <p:sp>
        <p:nvSpPr>
          <p:cNvPr id="521" name="Text 3"/>
          <p:cNvSpPr txBox="1"/>
          <p:nvPr/>
        </p:nvSpPr>
        <p:spPr>
          <a:xfrm>
            <a:off x="2089127" y="8113985"/>
            <a:ext cx="467474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39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55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#=</a:t>
            </a:r>
            <a:endParaRPr sz="55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41D950B2-5C15-52B5-EE67-6F611A5615E1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74363951-4EFD-3E05-BB90-702911B6F6F0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$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24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3661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25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26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27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28" name="Text 0"/>
          <p:cNvSpPr txBox="1"/>
          <p:nvPr/>
        </p:nvSpPr>
        <p:spPr>
          <a:xfrm>
            <a:off x="2000250" y="1657350"/>
            <a:ext cx="15438075" cy="3708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So, let’s check our attitudes, ask for that supernatural resource, fine-tune our theology, and not only survive but thrive!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07BFF053-6F33-21F2-0FB8-6924FD641A60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ED6AD0F8-82E4-8EDD-42BE-F6659274A85D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$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33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3661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34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35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36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37" name="Text 0"/>
          <p:cNvSpPr txBox="1"/>
          <p:nvPr/>
        </p:nvSpPr>
        <p:spPr>
          <a:xfrm>
            <a:off x="2000250" y="1657350"/>
            <a:ext cx="15438075" cy="965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t>Next Steps? </a:t>
            </a:r>
          </a:p>
        </p:txBody>
      </p:sp>
      <p:sp>
        <p:nvSpPr>
          <p:cNvPr id="540" name="Text 3"/>
          <p:cNvSpPr txBox="1"/>
          <p:nvPr/>
        </p:nvSpPr>
        <p:spPr>
          <a:xfrm>
            <a:off x="2692297" y="3048000"/>
            <a:ext cx="13488192" cy="1543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Own and preach on the three messages in your church.</a:t>
            </a:r>
          </a:p>
        </p:txBody>
      </p:sp>
      <p:sp>
        <p:nvSpPr>
          <p:cNvPr id="541" name="Text 3"/>
          <p:cNvSpPr txBox="1"/>
          <p:nvPr/>
        </p:nvSpPr>
        <p:spPr>
          <a:xfrm>
            <a:off x="2102775" y="3048000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1</a:t>
            </a:r>
          </a:p>
        </p:txBody>
      </p:sp>
      <p:sp>
        <p:nvSpPr>
          <p:cNvPr id="542" name="Text 3"/>
          <p:cNvSpPr txBox="1"/>
          <p:nvPr/>
        </p:nvSpPr>
        <p:spPr>
          <a:xfrm>
            <a:off x="2692297" y="5317449"/>
            <a:ext cx="13488192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Let us know how many books you will need.</a:t>
            </a:r>
          </a:p>
        </p:txBody>
      </p:sp>
      <p:sp>
        <p:nvSpPr>
          <p:cNvPr id="543" name="Text 3"/>
          <p:cNvSpPr txBox="1"/>
          <p:nvPr/>
        </p:nvSpPr>
        <p:spPr>
          <a:xfrm>
            <a:off x="2102775" y="5317449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2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B1AA696F-3D36-C8FC-D6BE-13B6A40E5B09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1C8326CE-7798-C865-7D74-DA7EEA97E160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$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6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4578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47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8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9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50" name="Text 0"/>
          <p:cNvSpPr txBox="1"/>
          <p:nvPr/>
        </p:nvSpPr>
        <p:spPr>
          <a:xfrm>
            <a:off x="2000250" y="1657350"/>
            <a:ext cx="15438075" cy="965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dirty="0"/>
              <a:t>Next Steps?</a:t>
            </a:r>
            <a:r>
              <a:rPr dirty="0"/>
              <a:t> (Continued) </a:t>
            </a:r>
          </a:p>
        </p:txBody>
      </p:sp>
      <p:sp>
        <p:nvSpPr>
          <p:cNvPr id="553" name="Text 3"/>
          <p:cNvSpPr txBox="1"/>
          <p:nvPr/>
        </p:nvSpPr>
        <p:spPr>
          <a:xfrm>
            <a:off x="2692297" y="3139128"/>
            <a:ext cx="13488192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dirty="0"/>
              <a:t>Visit </a:t>
            </a:r>
            <a:r>
              <a:rPr b="1" dirty="0" err="1">
                <a:solidFill>
                  <a:srgbClr val="90ADC6"/>
                </a:solidFill>
              </a:rPr>
              <a:t>LivingontheEdge.org</a:t>
            </a:r>
            <a:r>
              <a:rPr b="1" dirty="0">
                <a:solidFill>
                  <a:srgbClr val="90ADC6"/>
                </a:solidFill>
              </a:rPr>
              <a:t>/</a:t>
            </a:r>
            <a:r>
              <a:rPr lang="en-US" b="1" dirty="0">
                <a:solidFill>
                  <a:srgbClr val="90ADC6"/>
                </a:solidFill>
              </a:rPr>
              <a:t>international</a:t>
            </a:r>
            <a:r>
              <a:rPr dirty="0"/>
              <a:t> for more resources.</a:t>
            </a:r>
          </a:p>
        </p:txBody>
      </p:sp>
      <p:sp>
        <p:nvSpPr>
          <p:cNvPr id="554" name="Text 3"/>
          <p:cNvSpPr txBox="1"/>
          <p:nvPr/>
        </p:nvSpPr>
        <p:spPr>
          <a:xfrm>
            <a:off x="2102775" y="3139128"/>
            <a:ext cx="467474" cy="76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3</a:t>
            </a:r>
          </a:p>
        </p:txBody>
      </p:sp>
      <p:sp>
        <p:nvSpPr>
          <p:cNvPr id="555" name="Text 3"/>
          <p:cNvSpPr txBox="1"/>
          <p:nvPr/>
        </p:nvSpPr>
        <p:spPr>
          <a:xfrm>
            <a:off x="2692297" y="5317449"/>
            <a:ext cx="13488192" cy="1543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Download Chip Ingram’s app on your phone for more resources.</a:t>
            </a:r>
          </a:p>
        </p:txBody>
      </p:sp>
      <p:sp>
        <p:nvSpPr>
          <p:cNvPr id="556" name="Text 3"/>
          <p:cNvSpPr txBox="1"/>
          <p:nvPr/>
        </p:nvSpPr>
        <p:spPr>
          <a:xfrm>
            <a:off x="2102775" y="5317449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4</a:t>
            </a: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15F6E17C-4ADF-0DE3-E027-D36AA1CED59E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5620A6DE-5957-63BC-2099-C886DC9A3D3E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$</a:t>
            </a:r>
            <a:endParaRPr sz="3000" dirty="0"/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5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3661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6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6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62" name="Image 4" descr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775" y="323850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63" name="Text 0"/>
          <p:cNvSpPr txBox="1"/>
          <p:nvPr/>
        </p:nvSpPr>
        <p:spPr>
          <a:xfrm>
            <a:off x="1424962" y="4660743"/>
            <a:ext cx="15438076" cy="1864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sz="7000" dirty="0" err="1">
                <a:latin typeface="Image Sumodh" pitchFamily="2" charset="0"/>
              </a:rPr>
              <a:t>wGojfb</a:t>
            </a:r>
            <a:r>
              <a:rPr lang="en-US" sz="7000" dirty="0">
                <a:latin typeface="Image Sumodh" pitchFamily="2" charset="0"/>
              </a:rPr>
              <a:t> / k/d]</a:t>
            </a:r>
            <a:r>
              <a:rPr lang="en-US" sz="7000" dirty="0" err="1">
                <a:latin typeface="Image Sumodh" pitchFamily="2" charset="0"/>
              </a:rPr>
              <a:t>Zj</a:t>
            </a:r>
            <a:r>
              <a:rPr lang="en-US" sz="7000" dirty="0">
                <a:latin typeface="Image Sumodh" pitchFamily="2" charset="0"/>
              </a:rPr>
              <a:t>/ ;a}</a:t>
            </a:r>
            <a:r>
              <a:rPr lang="en-US" sz="7000" dirty="0" err="1">
                <a:latin typeface="Image Sumodh" pitchFamily="2" charset="0"/>
              </a:rPr>
              <a:t>nfO</a:t>
            </a:r>
            <a:r>
              <a:rPr lang="en-US" sz="7000" dirty="0">
                <a:latin typeface="Image Sumodh" pitchFamily="2" charset="0"/>
              </a:rPr>
              <a:t>{ </a:t>
            </a:r>
            <a:r>
              <a:rPr lang="en-US" sz="7000" dirty="0" err="1">
                <a:latin typeface="Image Sumodh" pitchFamily="2" charset="0"/>
              </a:rPr>
              <a:t>cflzif</a:t>
            </a:r>
            <a:r>
              <a:rPr lang="en-US" sz="7000" dirty="0">
                <a:latin typeface="Image Sumodh" pitchFamily="2" charset="0"/>
              </a:rPr>
              <a:t> </a:t>
            </a:r>
            <a:r>
              <a:rPr lang="en-US" sz="7000" dirty="0" err="1">
                <a:latin typeface="Image Sumodh" pitchFamily="2" charset="0"/>
              </a:rPr>
              <a:t>lbg'ePsf</a:t>
            </a:r>
            <a:r>
              <a:rPr lang="en-US" sz="7000" dirty="0">
                <a:latin typeface="Image Sumodh" pitchFamily="2" charset="0"/>
              </a:rPr>
              <a:t>]</a:t>
            </a:r>
            <a:r>
              <a:rPr lang="en-US" sz="7000" dirty="0" err="1">
                <a:latin typeface="Image Sumodh" pitchFamily="2" charset="0"/>
              </a:rPr>
              <a:t>xf</a:t>
            </a:r>
            <a:r>
              <a:rPr lang="en-US" sz="7000" dirty="0">
                <a:latin typeface="Image Sumodh" pitchFamily="2" charset="0"/>
              </a:rPr>
              <a:t>];\ ¤</a:t>
            </a:r>
            <a:endParaRPr lang="en-US" sz="7000" dirty="0">
              <a:latin typeface="MS Shell Dlg 2" panose="020B0604030504040204" pitchFamily="34" charset="0"/>
            </a:endParaRPr>
          </a:p>
          <a:p>
            <a:endParaRPr sz="7000" dirty="0">
              <a:latin typeface="Image Sumodh" pitchFamily="2" charset="0"/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124471BE-8E43-E45A-D614-BA0CA5D51F3E}"/>
              </a:ext>
            </a:extLst>
          </p:cNvPr>
          <p:cNvSpPr txBox="1"/>
          <p:nvPr/>
        </p:nvSpPr>
        <p:spPr>
          <a:xfrm>
            <a:off x="13811250" y="401615"/>
            <a:ext cx="2152650" cy="3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sz="3000" dirty="0" err="1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afFRg'sf</a:t>
            </a:r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 d=&gt;f]=O{=</a:t>
            </a:r>
            <a:endParaRPr sz="3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0B0B8E82-6214-1EAE-7D92-88EC1B2EF1C4}"/>
              </a:ext>
            </a:extLst>
          </p:cNvPr>
          <p:cNvSpPr txBox="1"/>
          <p:nvPr/>
        </p:nvSpPr>
        <p:spPr>
          <a:xfrm>
            <a:off x="16407738" y="374319"/>
            <a:ext cx="1238250" cy="34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US" sz="3000" dirty="0">
                <a:effectLst/>
                <a:latin typeface="Image Sumodh" pitchFamily="2" charset="0"/>
                <a:ea typeface="Aptos" panose="020B0004020202020204" pitchFamily="34" charset="0"/>
                <a:cs typeface="Mangal" panose="02040503050203030202" pitchFamily="18" charset="0"/>
              </a:rPr>
              <a:t>;q $</a:t>
            </a:r>
            <a:endParaRPr sz="3000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4084</Words>
  <Application>Microsoft Office PowerPoint</Application>
  <PresentationFormat>Custom</PresentationFormat>
  <Paragraphs>250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6" baseType="lpstr">
      <vt:lpstr>Arial</vt:lpstr>
      <vt:lpstr>Calibri</vt:lpstr>
      <vt:lpstr>Calibri Light</vt:lpstr>
      <vt:lpstr>Image Sumodh</vt:lpstr>
      <vt:lpstr>MS Shell Dlg 2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Aashish Rai</cp:lastModifiedBy>
  <cp:revision>17</cp:revision>
  <dcterms:modified xsi:type="dcterms:W3CDTF">2025-05-16T05:46:28Z</dcterms:modified>
</cp:coreProperties>
</file>