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256" r:id="rId2"/>
    <p:sldId id="257" r:id="rId3"/>
    <p:sldId id="258" r:id="rId4"/>
    <p:sldId id="259" r:id="rId5"/>
    <p:sldId id="306" r:id="rId6"/>
    <p:sldId id="261" r:id="rId7"/>
    <p:sldId id="260"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7" r:id="rId43"/>
    <p:sldId id="298" r:id="rId44"/>
    <p:sldId id="299" r:id="rId45"/>
    <p:sldId id="300" r:id="rId46"/>
    <p:sldId id="301" r:id="rId47"/>
    <p:sldId id="302" r:id="rId48"/>
    <p:sldId id="303" r:id="rId49"/>
    <p:sldId id="304" r:id="rId50"/>
    <p:sldId id="305" r:id="rId51"/>
  </p:sldIdLst>
  <p:sldSz cx="18288000" cy="10287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59"/>
    <p:restoredTop sz="94729"/>
  </p:normalViewPr>
  <p:slideViewPr>
    <p:cSldViewPr snapToGrid="0">
      <p:cViewPr varScale="1">
        <p:scale>
          <a:sx n="61" d="100"/>
          <a:sy n="61" d="100"/>
        </p:scale>
        <p:origin x="848" y="5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KE"/>
          </a:p>
        </p:txBody>
      </p:sp>
    </p:spTree>
    <p:extLst>
      <p:ext uri="{BB962C8B-B14F-4D97-AF65-F5344CB8AC3E}">
        <p14:creationId xmlns:p14="http://schemas.microsoft.com/office/powerpoint/2010/main" val="1441177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02E94-8F55-02A3-B3AD-D7313C5D28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DBB97-CEC1-F11D-D227-C6C268EDBB3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5329A0FB-621C-AB2C-037B-1D05822BEAC8}"/>
              </a:ext>
            </a:extLst>
          </p:cNvPr>
          <p:cNvSpPr>
            <a:spLocks noGrp="1"/>
          </p:cNvSpPr>
          <p:nvPr>
            <p:ph type="body" idx="1"/>
          </p:nvPr>
        </p:nvSpPr>
        <p:spPr/>
        <p:txBody>
          <a:bodyPr/>
          <a:lstStyle/>
          <a:p>
            <a:endParaRPr lang="en-KE"/>
          </a:p>
        </p:txBody>
      </p:sp>
    </p:spTree>
    <p:extLst>
      <p:ext uri="{BB962C8B-B14F-4D97-AF65-F5344CB8AC3E}">
        <p14:creationId xmlns:p14="http://schemas.microsoft.com/office/powerpoint/2010/main" val="1263248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740025" y="1154906"/>
            <a:ext cx="14630400" cy="25026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lstStyle/>
          <a:p>
            <a:r>
              <a:t>Title Text</a:t>
            </a:r>
          </a:p>
        </p:txBody>
      </p:sp>
      <p:sp>
        <p:nvSpPr>
          <p:cNvPr id="3" name="Body Level One…"/>
          <p:cNvSpPr txBox="1">
            <a:spLocks noGrp="1"/>
          </p:cNvSpPr>
          <p:nvPr>
            <p:ph type="body" idx="1"/>
          </p:nvPr>
        </p:nvSpPr>
        <p:spPr>
          <a:xfrm>
            <a:off x="10207625" y="3657600"/>
            <a:ext cx="7162800" cy="66294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2847778" y="9410373"/>
            <a:ext cx="258623" cy="248304"/>
          </a:xfrm>
          <a:prstGeom prst="rect">
            <a:avLst/>
          </a:prstGeom>
          <a:ln w="12700">
            <a:miter lim="400000"/>
          </a:ln>
        </p:spPr>
        <p:txBody>
          <a:bodyPr wrap="none" lIns="45718" tIns="45718" rIns="45718" bIns="45718"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6.png"/><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38.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openxmlformats.org/officeDocument/2006/relationships/image" Target="../media/image40.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39.png"/><Relationship Id="rId5" Type="http://schemas.openxmlformats.org/officeDocument/2006/relationships/image" Target="../media/image36.png"/><Relationship Id="rId4" Type="http://schemas.openxmlformats.org/officeDocument/2006/relationships/image" Target="../media/image35.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3.png"/><Relationship Id="rId4" Type="http://schemas.openxmlformats.org/officeDocument/2006/relationships/image" Target="../media/image41.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26.png"/><Relationship Id="rId4"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2"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3" name="Image 3" descr="Image 3"/>
          <p:cNvPicPr>
            <a:picLocks noChangeAspect="1"/>
          </p:cNvPicPr>
          <p:nvPr/>
        </p:nvPicPr>
        <p:blipFill>
          <a:blip r:embed="rId5"/>
          <a:stretch>
            <a:fillRect/>
          </a:stretch>
        </p:blipFill>
        <p:spPr>
          <a:xfrm>
            <a:off x="0" y="0"/>
            <a:ext cx="838204" cy="10287000"/>
          </a:xfrm>
          <a:prstGeom prst="rect">
            <a:avLst/>
          </a:prstGeom>
          <a:ln w="12700">
            <a:miter lim="400000"/>
          </a:ln>
        </p:spPr>
      </p:pic>
      <p:pic>
        <p:nvPicPr>
          <p:cNvPr id="24" name="Image 4" descr="Image 4"/>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25" name="Text 0"/>
          <p:cNvSpPr txBox="1"/>
          <p:nvPr/>
        </p:nvSpPr>
        <p:spPr>
          <a:xfrm>
            <a:off x="4598130" y="4100673"/>
            <a:ext cx="9091740" cy="20856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ts val="8100"/>
              </a:lnSpc>
              <a:defRPr sz="6700">
                <a:solidFill>
                  <a:srgbClr val="F5F5F5"/>
                </a:solidFill>
                <a:latin typeface="Syne Bold"/>
                <a:ea typeface="Syne Bold"/>
                <a:cs typeface="Syne Bold"/>
                <a:sym typeface="Syne Bold"/>
              </a:defRPr>
            </a:lvl1pPr>
          </a:lstStyle>
          <a:p>
            <a:r>
              <a:rPr lang="en-GB" b="1" dirty="0"/>
              <a:t>INTANGIRIRO Y’UBURYO BWO KUBAHO </a:t>
            </a:r>
            <a:endParaRPr b="1" dirty="0"/>
          </a:p>
        </p:txBody>
      </p:sp>
      <p:sp>
        <p:nvSpPr>
          <p:cNvPr id="26" name="Text 1"/>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27" name="Text 2"/>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0"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1"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2" name="Image 3" descr="Image 3"/>
          <p:cNvPicPr>
            <a:picLocks noChangeAspect="1"/>
          </p:cNvPicPr>
          <p:nvPr/>
        </p:nvPicPr>
        <p:blipFill>
          <a:blip r:embed="rId5"/>
          <a:stretch>
            <a:fillRect/>
          </a:stretch>
        </p:blipFill>
        <p:spPr>
          <a:xfrm>
            <a:off x="0" y="0"/>
            <a:ext cx="838204" cy="10287000"/>
          </a:xfrm>
          <a:prstGeom prst="rect">
            <a:avLst/>
          </a:prstGeom>
          <a:ln w="12700">
            <a:miter lim="400000"/>
          </a:ln>
        </p:spPr>
      </p:pic>
      <p:sp>
        <p:nvSpPr>
          <p:cNvPr id="34" name="Text 0"/>
          <p:cNvSpPr txBox="1"/>
          <p:nvPr/>
        </p:nvSpPr>
        <p:spPr>
          <a:xfrm>
            <a:off x="2000250" y="1657350"/>
            <a:ext cx="13382625"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IBITARI BIZWI BIRI IMBERE…</a:t>
            </a:r>
            <a:endParaRPr b="1" dirty="0"/>
          </a:p>
        </p:txBody>
      </p:sp>
      <p:sp>
        <p:nvSpPr>
          <p:cNvPr id="37" name="Text 1"/>
          <p:cNvSpPr txBox="1"/>
          <p:nvPr/>
        </p:nvSpPr>
        <p:spPr>
          <a:xfrm>
            <a:off x="2000250" y="3324225"/>
            <a:ext cx="10439400" cy="64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lang="en-GB" dirty="0" err="1"/>
              <a:t>Dutuye</a:t>
            </a:r>
            <a:r>
              <a:rPr lang="en-GB" dirty="0"/>
              <a:t> mu </a:t>
            </a:r>
            <a:r>
              <a:rPr lang="en-GB" dirty="0" err="1"/>
              <a:t>isi</a:t>
            </a:r>
            <a:r>
              <a:rPr lang="en-GB" dirty="0"/>
              <a:t> </a:t>
            </a:r>
            <a:r>
              <a:rPr lang="en-GB" u="sng" dirty="0" err="1">
                <a:solidFill>
                  <a:srgbClr val="FF0000"/>
                </a:solidFill>
              </a:rPr>
              <a:t>idatekanye</a:t>
            </a:r>
            <a:r>
              <a:rPr dirty="0"/>
              <a:t>. </a:t>
            </a:r>
          </a:p>
        </p:txBody>
      </p:sp>
      <p:pic>
        <p:nvPicPr>
          <p:cNvPr id="2" name="Image 4" descr="Image 4">
            <a:extLst>
              <a:ext uri="{FF2B5EF4-FFF2-40B4-BE49-F238E27FC236}">
                <a16:creationId xmlns:a16="http://schemas.microsoft.com/office/drawing/2014/main" id="{352B18D6-82AD-2F0F-4B2D-87565A1AD81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F09FC3F-F9A2-ABDF-3C9D-03D8DCC4EEA3}"/>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5629A53B-91D3-EFE5-3BFB-41161E936EDE}"/>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0"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1"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42"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4" name="Text 0"/>
          <p:cNvSpPr txBox="1"/>
          <p:nvPr/>
        </p:nvSpPr>
        <p:spPr>
          <a:xfrm>
            <a:off x="2000250" y="1657350"/>
            <a:ext cx="11507348"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UBURYO BWO KUBAHO</a:t>
            </a:r>
            <a:endParaRPr b="1" dirty="0"/>
          </a:p>
        </p:txBody>
      </p:sp>
      <p:sp>
        <p:nvSpPr>
          <p:cNvPr id="47" name="Text 3"/>
          <p:cNvSpPr txBox="1"/>
          <p:nvPr/>
        </p:nvSpPr>
        <p:spPr>
          <a:xfrm>
            <a:off x="2000250" y="3152775"/>
            <a:ext cx="9865685" cy="29623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ts val="6100"/>
              </a:lnSpc>
              <a:spcBef>
                <a:spcPts val="2400"/>
              </a:spcBef>
              <a:defRPr sz="5100">
                <a:solidFill>
                  <a:srgbClr val="F5F5F5"/>
                </a:solidFill>
                <a:latin typeface="+mn-lt"/>
                <a:ea typeface="+mn-ea"/>
                <a:cs typeface="+mn-cs"/>
                <a:sym typeface="Helvetica"/>
              </a:defRPr>
            </a:pPr>
            <a:r>
              <a:rPr lang="en-GB" b="1" dirty="0" err="1">
                <a:solidFill>
                  <a:srgbClr val="FAD02C"/>
                </a:solidFill>
              </a:rPr>
              <a:t>Imyumvire</a:t>
            </a:r>
            <a:r>
              <a:rPr dirty="0"/>
              <a:t> </a:t>
            </a:r>
            <a:r>
              <a:rPr lang="en-GB" dirty="0" err="1"/>
              <a:t>tugomba</a:t>
            </a:r>
            <a:r>
              <a:rPr lang="en-GB" dirty="0"/>
              <a:t> </a:t>
            </a:r>
            <a:r>
              <a:rPr lang="en-GB" dirty="0" err="1"/>
              <a:t>kugira</a:t>
            </a:r>
            <a:endParaRPr dirty="0"/>
          </a:p>
          <a:p>
            <a:pPr>
              <a:lnSpc>
                <a:spcPts val="6100"/>
              </a:lnSpc>
              <a:spcBef>
                <a:spcPts val="2400"/>
              </a:spcBef>
              <a:defRPr sz="5100">
                <a:solidFill>
                  <a:srgbClr val="F5F5F5"/>
                </a:solidFill>
                <a:latin typeface="+mn-lt"/>
                <a:ea typeface="+mn-ea"/>
                <a:cs typeface="+mn-cs"/>
                <a:sym typeface="Helvetica"/>
              </a:defRPr>
            </a:pPr>
            <a:r>
              <a:rPr lang="en-GB" b="1" dirty="0" err="1">
                <a:solidFill>
                  <a:srgbClr val="FAD02C"/>
                </a:solidFill>
              </a:rPr>
              <a:t>Ibyo</a:t>
            </a:r>
            <a:r>
              <a:rPr dirty="0"/>
              <a:t> </a:t>
            </a:r>
            <a:r>
              <a:rPr lang="en-GB" dirty="0" err="1"/>
              <a:t>dukeneye</a:t>
            </a:r>
            <a:r>
              <a:rPr lang="en-GB" dirty="0"/>
              <a:t> </a:t>
            </a:r>
            <a:r>
              <a:rPr lang="en-GB" dirty="0" err="1"/>
              <a:t>gusaba</a:t>
            </a:r>
            <a:endParaRPr dirty="0"/>
          </a:p>
          <a:p>
            <a:pPr>
              <a:lnSpc>
                <a:spcPts val="6100"/>
              </a:lnSpc>
              <a:spcBef>
                <a:spcPts val="2400"/>
              </a:spcBef>
              <a:defRPr sz="5100">
                <a:solidFill>
                  <a:srgbClr val="F5F5F5"/>
                </a:solidFill>
                <a:latin typeface="+mn-lt"/>
                <a:ea typeface="+mn-ea"/>
                <a:cs typeface="+mn-cs"/>
                <a:sym typeface="Helvetica"/>
              </a:defRPr>
            </a:pPr>
            <a:r>
              <a:rPr lang="en-GB" b="1" dirty="0" err="1">
                <a:solidFill>
                  <a:srgbClr val="FAD02C"/>
                </a:solidFill>
              </a:rPr>
              <a:t>Iyobokamana</a:t>
            </a:r>
            <a:r>
              <a:rPr dirty="0"/>
              <a:t> </a:t>
            </a:r>
            <a:r>
              <a:rPr lang="en-GB" dirty="0" err="1"/>
              <a:t>dukwiye</a:t>
            </a:r>
            <a:r>
              <a:rPr lang="en-GB" dirty="0"/>
              <a:t> </a:t>
            </a:r>
            <a:r>
              <a:rPr lang="en-GB" dirty="0" err="1"/>
              <a:t>kwizera</a:t>
            </a:r>
            <a:endParaRPr dirty="0"/>
          </a:p>
        </p:txBody>
      </p:sp>
      <p:pic>
        <p:nvPicPr>
          <p:cNvPr id="2" name="Image 4" descr="Image 4">
            <a:extLst>
              <a:ext uri="{FF2B5EF4-FFF2-40B4-BE49-F238E27FC236}">
                <a16:creationId xmlns:a16="http://schemas.microsoft.com/office/drawing/2014/main" id="{A37DEAAD-111D-E861-1068-27C536DCCC29}"/>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A764B608-C4D4-B8DC-9E78-6CCB58DA273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CCCA2920-4C15-6140-EE70-B77A988EC50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Image 0" descr="Image 0"/>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50" name="Image 1" descr="Image 1"/>
          <p:cNvPicPr>
            <a:picLocks noChangeAspect="1"/>
          </p:cNvPicPr>
          <p:nvPr/>
        </p:nvPicPr>
        <p:blipFill>
          <a:blip r:embed="rId4"/>
          <a:stretch>
            <a:fillRect/>
          </a:stretch>
        </p:blipFill>
        <p:spPr>
          <a:xfrm>
            <a:off x="0" y="0"/>
            <a:ext cx="18288000" cy="10287000"/>
          </a:xfrm>
          <a:prstGeom prst="rect">
            <a:avLst/>
          </a:prstGeom>
          <a:ln w="12700">
            <a:miter lim="400000"/>
          </a:ln>
        </p:spPr>
      </p:pic>
      <p:pic>
        <p:nvPicPr>
          <p:cNvPr id="51" name="Image 2" descr="Image 2"/>
          <p:cNvPicPr>
            <a:picLocks noChangeAspect="1"/>
          </p:cNvPicPr>
          <p:nvPr/>
        </p:nvPicPr>
        <p:blipFill>
          <a:blip r:embed="rId5"/>
          <a:stretch>
            <a:fillRect/>
          </a:stretch>
        </p:blipFill>
        <p:spPr>
          <a:xfrm>
            <a:off x="12796018" y="9555456"/>
            <a:ext cx="5491982" cy="731546"/>
          </a:xfrm>
          <a:prstGeom prst="rect">
            <a:avLst/>
          </a:prstGeom>
          <a:ln w="12700">
            <a:miter lim="400000"/>
          </a:ln>
        </p:spPr>
      </p:pic>
      <p:pic>
        <p:nvPicPr>
          <p:cNvPr id="52" name="Image 3" descr="Image 3"/>
          <p:cNvPicPr>
            <a:picLocks noChangeAspect="1"/>
          </p:cNvPicPr>
          <p:nvPr/>
        </p:nvPicPr>
        <p:blipFill>
          <a:blip r:embed="rId6"/>
          <a:stretch>
            <a:fillRect/>
          </a:stretch>
        </p:blipFill>
        <p:spPr>
          <a:xfrm>
            <a:off x="0" y="0"/>
            <a:ext cx="838200" cy="10287000"/>
          </a:xfrm>
          <a:prstGeom prst="rect">
            <a:avLst/>
          </a:prstGeom>
          <a:ln w="12700">
            <a:miter lim="400000"/>
          </a:ln>
        </p:spPr>
      </p:pic>
      <p:pic>
        <p:nvPicPr>
          <p:cNvPr id="2" name="Image 4" descr="Image 4">
            <a:extLst>
              <a:ext uri="{FF2B5EF4-FFF2-40B4-BE49-F238E27FC236}">
                <a16:creationId xmlns:a16="http://schemas.microsoft.com/office/drawing/2014/main" id="{F9074396-77D7-F7CF-24EF-7AC5CD3DFFE4}"/>
              </a:ext>
            </a:extLst>
          </p:cNvPr>
          <p:cNvPicPr>
            <a:picLocks noChangeAspect="1"/>
          </p:cNvPicPr>
          <p:nvPr/>
        </p:nvPicPr>
        <p:blipFill>
          <a:blip r:embed="rId7"/>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7255496-2C91-57B0-A16E-AEFDCBB5BC02}"/>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8F2E8C54-ECF3-D875-1950-134D9FA139D6}"/>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
        <p:nvSpPr>
          <p:cNvPr id="5" name="Text 2">
            <a:extLst>
              <a:ext uri="{FF2B5EF4-FFF2-40B4-BE49-F238E27FC236}">
                <a16:creationId xmlns:a16="http://schemas.microsoft.com/office/drawing/2014/main" id="{7C323B7C-E6B9-8504-944F-786DAB5AC15E}"/>
              </a:ext>
            </a:extLst>
          </p:cNvPr>
          <p:cNvSpPr txBox="1"/>
          <p:nvPr/>
        </p:nvSpPr>
        <p:spPr>
          <a:xfrm>
            <a:off x="1876425" y="1580292"/>
            <a:ext cx="15687675" cy="51387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US" sz="4700" dirty="0">
                <a:solidFill>
                  <a:schemeClr val="bg1"/>
                </a:solidFill>
              </a:rPr>
              <a:t>1. 	</a:t>
            </a:r>
            <a:r>
              <a:rPr lang="en-GB" sz="4700" dirty="0" err="1"/>
              <a:t>Ibigeragezo</a:t>
            </a:r>
            <a:r>
              <a:rPr lang="en-GB" sz="4700" dirty="0"/>
              <a:t> </a:t>
            </a:r>
            <a:r>
              <a:rPr lang="en-GB" sz="4700" dirty="0" err="1"/>
              <a:t>ntaho</a:t>
            </a:r>
            <a:r>
              <a:rPr lang="en-GB" sz="4700" dirty="0"/>
              <a:t> </a:t>
            </a:r>
            <a:r>
              <a:rPr lang="en-GB" sz="4700" dirty="0" err="1"/>
              <a:t>wabihungira</a:t>
            </a:r>
            <a:r>
              <a:rPr sz="4700" dirty="0"/>
              <a:t>.</a:t>
            </a:r>
            <a:r>
              <a:rPr sz="4700" b="0" dirty="0">
                <a:solidFill>
                  <a:srgbClr val="F5F5F5"/>
                </a:solidFill>
              </a:rPr>
              <a:t> </a:t>
            </a:r>
            <a:r>
              <a:rPr lang="en-GB" sz="4700" dirty="0" err="1">
                <a:solidFill>
                  <a:srgbClr val="F5F5F5"/>
                </a:solidFill>
              </a:rPr>
              <a:t>Ibibazo</a:t>
            </a:r>
            <a:r>
              <a:rPr lang="en-GB" sz="4700" dirty="0">
                <a:solidFill>
                  <a:srgbClr val="F5F5F5"/>
                </a:solidFill>
              </a:rPr>
              <a:t> muri iyi 	</a:t>
            </a:r>
            <a:r>
              <a:rPr lang="en-GB" sz="4700" dirty="0" err="1">
                <a:solidFill>
                  <a:srgbClr val="F5F5F5"/>
                </a:solidFill>
              </a:rPr>
              <a:t>si</a:t>
            </a:r>
            <a:r>
              <a:rPr lang="en-GB" sz="4700" dirty="0">
                <a:solidFill>
                  <a:srgbClr val="F5F5F5"/>
                </a:solidFill>
              </a:rPr>
              <a:t> 	</a:t>
            </a:r>
            <a:r>
              <a:rPr lang="en-GB" sz="4700" dirty="0" err="1">
                <a:solidFill>
                  <a:srgbClr val="F5F5F5"/>
                </a:solidFill>
              </a:rPr>
              <a:t>yangiritse</a:t>
            </a:r>
            <a:r>
              <a:rPr lang="en-GB" sz="4700" dirty="0">
                <a:solidFill>
                  <a:srgbClr val="F5F5F5"/>
                </a:solidFill>
              </a:rPr>
              <a:t> </a:t>
            </a:r>
            <a:r>
              <a:rPr lang="en-GB" sz="4700" u="sng" dirty="0" err="1">
                <a:solidFill>
                  <a:srgbClr val="FF0000"/>
                </a:solidFill>
              </a:rPr>
              <a:t>tibishidikanywaho</a:t>
            </a:r>
            <a:r>
              <a:rPr sz="4700" b="0" dirty="0">
                <a:solidFill>
                  <a:srgbClr val="F5F5F5"/>
                </a:solidFill>
              </a:rPr>
              <a:t>.</a:t>
            </a:r>
            <a:endParaRPr sz="4700" dirty="0">
              <a:solidFill>
                <a:srgbClr val="F5F5F5"/>
              </a:solidFill>
            </a:endParaRPr>
          </a:p>
          <a:p>
            <a:pPr>
              <a:lnSpc>
                <a:spcPts val="6100"/>
              </a:lnSpc>
              <a:spcBef>
                <a:spcPts val="3700"/>
              </a:spcBef>
              <a:defRPr sz="5100" b="1">
                <a:solidFill>
                  <a:srgbClr val="FAD02C"/>
                </a:solidFill>
                <a:latin typeface="+mn-lt"/>
                <a:ea typeface="+mn-ea"/>
                <a:cs typeface="+mn-cs"/>
                <a:sym typeface="Helvetica"/>
              </a:defRPr>
            </a:pPr>
            <a:r>
              <a:rPr lang="en-US" sz="4700" dirty="0">
                <a:solidFill>
                  <a:schemeClr val="bg1"/>
                </a:solidFill>
              </a:rPr>
              <a:t>2. 	</a:t>
            </a:r>
            <a:r>
              <a:rPr lang="en-GB" sz="4700" dirty="0" err="1"/>
              <a:t>Ibigeragezo</a:t>
            </a:r>
            <a:r>
              <a:rPr lang="en-GB" sz="4700" dirty="0"/>
              <a:t> </a:t>
            </a:r>
            <a:r>
              <a:rPr lang="en-GB" sz="4700" dirty="0" err="1"/>
              <a:t>bishobora</a:t>
            </a:r>
            <a:r>
              <a:rPr lang="en-GB" sz="4700" dirty="0"/>
              <a:t> </a:t>
            </a:r>
            <a:r>
              <a:rPr lang="en-GB" sz="4700" dirty="0" err="1"/>
              <a:t>kutwubaka</a:t>
            </a:r>
            <a:r>
              <a:rPr lang="en-GB" sz="4700" dirty="0"/>
              <a:t> </a:t>
            </a:r>
            <a:r>
              <a:rPr lang="en-GB" sz="4700" dirty="0" err="1"/>
              <a:t>cyangwa</a:t>
            </a:r>
            <a:r>
              <a:rPr lang="en-GB" sz="4700" dirty="0"/>
              <a:t> 	</a:t>
            </a:r>
            <a:r>
              <a:rPr lang="en-GB" sz="4700" dirty="0" err="1"/>
              <a:t>kudusenya</a:t>
            </a:r>
            <a:r>
              <a:rPr sz="4700" dirty="0"/>
              <a:t>.</a:t>
            </a:r>
            <a:r>
              <a:rPr sz="4700" b="0" dirty="0">
                <a:solidFill>
                  <a:srgbClr val="F5F5F5"/>
                </a:solidFill>
              </a:rPr>
              <a:t> </a:t>
            </a:r>
            <a:r>
              <a:rPr lang="en-GB" sz="4700" dirty="0" err="1">
                <a:solidFill>
                  <a:srgbClr val="F5F5F5"/>
                </a:solidFill>
              </a:rPr>
              <a:t>Dushobora</a:t>
            </a:r>
            <a:r>
              <a:rPr lang="en-GB" sz="4700" dirty="0">
                <a:solidFill>
                  <a:srgbClr val="F5F5F5"/>
                </a:solidFill>
              </a:rPr>
              <a:t> </a:t>
            </a:r>
            <a:r>
              <a:rPr lang="en-GB" sz="4700" dirty="0" err="1">
                <a:solidFill>
                  <a:srgbClr val="F5F5F5"/>
                </a:solidFill>
              </a:rPr>
              <a:t>gufata</a:t>
            </a:r>
            <a:r>
              <a:rPr lang="en-GB" sz="4700" dirty="0">
                <a:solidFill>
                  <a:srgbClr val="F5F5F5"/>
                </a:solidFill>
              </a:rPr>
              <a:t> buri </a:t>
            </a:r>
            <a:r>
              <a:rPr lang="en-GB" sz="4700" u="sng" dirty="0" err="1">
                <a:solidFill>
                  <a:srgbClr val="FF0000"/>
                </a:solidFill>
              </a:rPr>
              <a:t>kibazo</a:t>
            </a:r>
            <a:r>
              <a:rPr sz="4700" b="0" dirty="0">
                <a:solidFill>
                  <a:srgbClr val="F5F5F5"/>
                </a:solidFill>
              </a:rPr>
              <a:t> </a:t>
            </a:r>
            <a:r>
              <a:rPr lang="en-US" sz="4700" b="0" dirty="0">
                <a:solidFill>
                  <a:srgbClr val="F5F5F5"/>
                </a:solidFill>
              </a:rPr>
              <a:t>	</a:t>
            </a:r>
            <a:r>
              <a:rPr lang="en-GB" sz="4700" dirty="0" err="1">
                <a:solidFill>
                  <a:srgbClr val="F5F5F5"/>
                </a:solidFill>
              </a:rPr>
              <a:t>nk’igikomeye</a:t>
            </a:r>
            <a:r>
              <a:rPr lang="en-GB" sz="4700" dirty="0">
                <a:solidFill>
                  <a:srgbClr val="F5F5F5"/>
                </a:solidFill>
              </a:rPr>
              <a:t> </a:t>
            </a:r>
            <a:r>
              <a:rPr lang="en-GB" sz="4700" dirty="0" err="1">
                <a:solidFill>
                  <a:srgbClr val="F5F5F5"/>
                </a:solidFill>
              </a:rPr>
              <a:t>cyane</a:t>
            </a:r>
            <a:r>
              <a:rPr lang="en-GB" sz="4700" dirty="0">
                <a:solidFill>
                  <a:srgbClr val="F5F5F5"/>
                </a:solidFill>
              </a:rPr>
              <a:t> </a:t>
            </a:r>
            <a:r>
              <a:rPr lang="en-GB" sz="4700" dirty="0" err="1">
                <a:solidFill>
                  <a:srgbClr val="F5F5F5"/>
                </a:solidFill>
              </a:rPr>
              <a:t>kidashoboka</a:t>
            </a:r>
            <a:r>
              <a:rPr lang="en-GB" sz="4700" dirty="0">
                <a:solidFill>
                  <a:srgbClr val="F5F5F5"/>
                </a:solidFill>
              </a:rPr>
              <a:t> </a:t>
            </a:r>
            <a:r>
              <a:rPr lang="en-GB" sz="4700" dirty="0" err="1">
                <a:solidFill>
                  <a:srgbClr val="F5F5F5"/>
                </a:solidFill>
              </a:rPr>
              <a:t>gukemuka</a:t>
            </a:r>
            <a:r>
              <a:rPr lang="en-GB" sz="4700" dirty="0">
                <a:solidFill>
                  <a:srgbClr val="F5F5F5"/>
                </a:solidFill>
              </a:rPr>
              <a:t>, 	</a:t>
            </a:r>
            <a:r>
              <a:rPr lang="en-GB" sz="4700" dirty="0" err="1">
                <a:solidFill>
                  <a:srgbClr val="F5F5F5"/>
                </a:solidFill>
              </a:rPr>
              <a:t>cyangwa</a:t>
            </a:r>
            <a:r>
              <a:rPr lang="en-GB" sz="4700" dirty="0">
                <a:solidFill>
                  <a:srgbClr val="F5F5F5"/>
                </a:solidFill>
              </a:rPr>
              <a:t> </a:t>
            </a:r>
            <a:r>
              <a:rPr lang="en-GB" sz="4700" u="sng" dirty="0" err="1">
                <a:solidFill>
                  <a:srgbClr val="FF0000"/>
                </a:solidFill>
              </a:rPr>
              <a:t>k’amahirwe</a:t>
            </a:r>
            <a:r>
              <a:rPr lang="en-GB" sz="4700" dirty="0">
                <a:solidFill>
                  <a:srgbClr val="FF0000"/>
                </a:solidFill>
              </a:rPr>
              <a:t> </a:t>
            </a:r>
            <a:r>
              <a:rPr lang="en-GB" sz="4700" dirty="0" err="1">
                <a:solidFill>
                  <a:srgbClr val="F5F5F5"/>
                </a:solidFill>
              </a:rPr>
              <a:t>komeye</a:t>
            </a:r>
            <a:r>
              <a:rPr lang="en-GB" sz="4700" dirty="0">
                <a:solidFill>
                  <a:srgbClr val="F5F5F5"/>
                </a:solidFill>
              </a:rPr>
              <a:t>.</a:t>
            </a:r>
            <a:r>
              <a:rPr lang="en-US" sz="4700" dirty="0">
                <a:solidFill>
                  <a:srgbClr val="F5F5F5"/>
                </a:solidFill>
              </a:rPr>
              <a:t>?</a:t>
            </a:r>
            <a:r>
              <a:rPr sz="4700" b="0" dirty="0">
                <a:solidFill>
                  <a:srgbClr val="F5F5F5"/>
                </a:solidFill>
              </a:rPr>
              <a:t>”</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A674-EE3F-514D-13B6-FF44FC6981B5}"/>
            </a:ext>
          </a:extLst>
        </p:cNvPr>
        <p:cNvGrpSpPr/>
        <p:nvPr/>
      </p:nvGrpSpPr>
      <p:grpSpPr>
        <a:xfrm>
          <a:off x="0" y="0"/>
          <a:ext cx="0" cy="0"/>
          <a:chOff x="0" y="0"/>
          <a:chExt cx="0" cy="0"/>
        </a:xfrm>
      </p:grpSpPr>
      <p:pic>
        <p:nvPicPr>
          <p:cNvPr id="49" name="Image 0" descr="Image 0">
            <a:extLst>
              <a:ext uri="{FF2B5EF4-FFF2-40B4-BE49-F238E27FC236}">
                <a16:creationId xmlns:a16="http://schemas.microsoft.com/office/drawing/2014/main" id="{26259E33-46F6-260A-DCF2-50AD7236B203}"/>
              </a:ext>
            </a:extLst>
          </p:cNvPr>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50" name="Image 1" descr="Image 1">
            <a:extLst>
              <a:ext uri="{FF2B5EF4-FFF2-40B4-BE49-F238E27FC236}">
                <a16:creationId xmlns:a16="http://schemas.microsoft.com/office/drawing/2014/main" id="{06064C88-B8FB-C15B-0F0C-DE7ABF5AE9E8}"/>
              </a:ext>
            </a:extLst>
          </p:cNvPr>
          <p:cNvPicPr>
            <a:picLocks noChangeAspect="1"/>
          </p:cNvPicPr>
          <p:nvPr/>
        </p:nvPicPr>
        <p:blipFill>
          <a:blip r:embed="rId4"/>
          <a:stretch>
            <a:fillRect/>
          </a:stretch>
        </p:blipFill>
        <p:spPr>
          <a:xfrm>
            <a:off x="0" y="0"/>
            <a:ext cx="18288000" cy="10287000"/>
          </a:xfrm>
          <a:prstGeom prst="rect">
            <a:avLst/>
          </a:prstGeom>
          <a:ln w="12700">
            <a:miter lim="400000"/>
          </a:ln>
        </p:spPr>
      </p:pic>
      <p:pic>
        <p:nvPicPr>
          <p:cNvPr id="51" name="Image 2" descr="Image 2">
            <a:extLst>
              <a:ext uri="{FF2B5EF4-FFF2-40B4-BE49-F238E27FC236}">
                <a16:creationId xmlns:a16="http://schemas.microsoft.com/office/drawing/2014/main" id="{A1BC6D27-5B2A-884A-F4BC-15BD3B2ACA12}"/>
              </a:ext>
            </a:extLst>
          </p:cNvPr>
          <p:cNvPicPr>
            <a:picLocks noChangeAspect="1"/>
          </p:cNvPicPr>
          <p:nvPr/>
        </p:nvPicPr>
        <p:blipFill>
          <a:blip r:embed="rId5"/>
          <a:stretch>
            <a:fillRect/>
          </a:stretch>
        </p:blipFill>
        <p:spPr>
          <a:xfrm>
            <a:off x="12796018" y="9555456"/>
            <a:ext cx="5491982" cy="731546"/>
          </a:xfrm>
          <a:prstGeom prst="rect">
            <a:avLst/>
          </a:prstGeom>
          <a:ln w="12700">
            <a:miter lim="400000"/>
          </a:ln>
        </p:spPr>
      </p:pic>
      <p:pic>
        <p:nvPicPr>
          <p:cNvPr id="52" name="Image 3" descr="Image 3">
            <a:extLst>
              <a:ext uri="{FF2B5EF4-FFF2-40B4-BE49-F238E27FC236}">
                <a16:creationId xmlns:a16="http://schemas.microsoft.com/office/drawing/2014/main" id="{1E5AF3A7-457F-8208-03AA-9D5DD9312616}"/>
              </a:ext>
            </a:extLst>
          </p:cNvPr>
          <p:cNvPicPr>
            <a:picLocks noChangeAspect="1"/>
          </p:cNvPicPr>
          <p:nvPr/>
        </p:nvPicPr>
        <p:blipFill>
          <a:blip r:embed="rId6"/>
          <a:stretch>
            <a:fillRect/>
          </a:stretch>
        </p:blipFill>
        <p:spPr>
          <a:xfrm>
            <a:off x="0" y="0"/>
            <a:ext cx="838200" cy="10287000"/>
          </a:xfrm>
          <a:prstGeom prst="rect">
            <a:avLst/>
          </a:prstGeom>
          <a:ln w="12700">
            <a:miter lim="400000"/>
          </a:ln>
        </p:spPr>
      </p:pic>
      <p:sp>
        <p:nvSpPr>
          <p:cNvPr id="56" name="Text 2">
            <a:extLst>
              <a:ext uri="{FF2B5EF4-FFF2-40B4-BE49-F238E27FC236}">
                <a16:creationId xmlns:a16="http://schemas.microsoft.com/office/drawing/2014/main" id="{CED70116-B910-F876-6774-D6821FD643DF}"/>
              </a:ext>
            </a:extLst>
          </p:cNvPr>
          <p:cNvSpPr txBox="1"/>
          <p:nvPr/>
        </p:nvSpPr>
        <p:spPr>
          <a:xfrm>
            <a:off x="1876425" y="1580292"/>
            <a:ext cx="15687675" cy="30997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US" sz="4700" dirty="0">
                <a:solidFill>
                  <a:schemeClr val="bg1"/>
                </a:solidFill>
              </a:rPr>
              <a:t>3. 	</a:t>
            </a:r>
            <a:r>
              <a:rPr lang="en-GB" sz="4700" dirty="0" err="1"/>
              <a:t>Abababazwa</a:t>
            </a:r>
            <a:r>
              <a:rPr lang="en-GB" sz="4700" dirty="0"/>
              <a:t> </a:t>
            </a:r>
            <a:r>
              <a:rPr lang="en-GB" sz="4700" dirty="0" err="1"/>
              <a:t>bananirwa</a:t>
            </a:r>
            <a:r>
              <a:rPr lang="en-GB" sz="4700" dirty="0"/>
              <a:t> </a:t>
            </a:r>
            <a:r>
              <a:rPr lang="en-GB" sz="4700" dirty="0" err="1"/>
              <a:t>kwibaza</a:t>
            </a:r>
            <a:r>
              <a:rPr lang="en-GB" sz="4700" dirty="0"/>
              <a:t> </a:t>
            </a:r>
            <a:r>
              <a:rPr lang="en-GB" sz="4700" dirty="0" err="1"/>
              <a:t>impamvu</a:t>
            </a:r>
            <a:r>
              <a:rPr lang="en-GB" sz="4700" dirty="0"/>
              <a:t> 	</a:t>
            </a:r>
            <a:r>
              <a:rPr lang="en-GB" sz="4700" dirty="0" err="1"/>
              <a:t>y'ibyababayeho</a:t>
            </a:r>
            <a:r>
              <a:rPr lang="en-GB" sz="4700" dirty="0"/>
              <a:t> </a:t>
            </a:r>
            <a:r>
              <a:rPr lang="en-GB" sz="4700" dirty="0" err="1"/>
              <a:t>bityo</a:t>
            </a:r>
            <a:r>
              <a:rPr lang="en-GB" sz="4700" dirty="0"/>
              <a:t> </a:t>
            </a:r>
            <a:r>
              <a:rPr lang="en-GB" sz="4700" dirty="0" err="1"/>
              <a:t>bakaguma</a:t>
            </a:r>
            <a:r>
              <a:rPr lang="en-GB" sz="4700" dirty="0"/>
              <a:t> mu </a:t>
            </a:r>
            <a:r>
              <a:rPr lang="en-GB" sz="4700" dirty="0" err="1"/>
              <a:t>bubabare</a:t>
            </a:r>
            <a:r>
              <a:rPr lang="en-GB" sz="4700" dirty="0"/>
              <a:t> 	</a:t>
            </a:r>
            <a:r>
              <a:rPr lang="en-GB" sz="4700" dirty="0" err="1"/>
              <a:t>budashira</a:t>
            </a:r>
            <a:r>
              <a:rPr sz="4700" dirty="0"/>
              <a:t>.</a:t>
            </a:r>
            <a:r>
              <a:rPr sz="4700" b="0" dirty="0">
                <a:solidFill>
                  <a:srgbClr val="F5F5F5"/>
                </a:solidFill>
              </a:rPr>
              <a:t> </a:t>
            </a:r>
            <a:r>
              <a:rPr lang="en-GB" sz="4700" dirty="0" err="1">
                <a:solidFill>
                  <a:srgbClr val="F5F5F5"/>
                </a:solidFill>
              </a:rPr>
              <a:t>Ntakindi</a:t>
            </a:r>
            <a:r>
              <a:rPr lang="en-GB" sz="4700" dirty="0">
                <a:solidFill>
                  <a:srgbClr val="F5F5F5"/>
                </a:solidFill>
              </a:rPr>
              <a:t> </a:t>
            </a:r>
            <a:r>
              <a:rPr lang="en-GB" sz="4700" dirty="0" err="1">
                <a:solidFill>
                  <a:srgbClr val="F5F5F5"/>
                </a:solidFill>
              </a:rPr>
              <a:t>bakora</a:t>
            </a:r>
            <a:r>
              <a:rPr lang="en-GB" sz="4700" dirty="0">
                <a:solidFill>
                  <a:srgbClr val="F5F5F5"/>
                </a:solidFill>
              </a:rPr>
              <a:t>, </a:t>
            </a:r>
            <a:r>
              <a:rPr lang="en-GB" sz="4700" dirty="0" err="1">
                <a:solidFill>
                  <a:srgbClr val="F5F5F5"/>
                </a:solidFill>
              </a:rPr>
              <a:t>uretse</a:t>
            </a:r>
            <a:r>
              <a:rPr lang="en-GB" sz="4700" dirty="0">
                <a:solidFill>
                  <a:srgbClr val="F5F5F5"/>
                </a:solidFill>
              </a:rPr>
              <a:t> </a:t>
            </a:r>
            <a:r>
              <a:rPr lang="en-GB" sz="4700" dirty="0" err="1">
                <a:solidFill>
                  <a:srgbClr val="F5F5F5"/>
                </a:solidFill>
              </a:rPr>
              <a:t>kwibaza</a:t>
            </a:r>
            <a:r>
              <a:rPr lang="en-GB" sz="4700" dirty="0">
                <a:solidFill>
                  <a:srgbClr val="F5F5F5"/>
                </a:solidFill>
              </a:rPr>
              <a:t> </a:t>
            </a:r>
            <a:r>
              <a:rPr lang="en-GB" sz="4700" dirty="0" err="1">
                <a:solidFill>
                  <a:srgbClr val="F5F5F5"/>
                </a:solidFill>
              </a:rPr>
              <a:t>bati</a:t>
            </a:r>
            <a:r>
              <a:rPr sz="4700" b="0" dirty="0">
                <a:solidFill>
                  <a:srgbClr val="F5F5F5"/>
                </a:solidFill>
              </a:rPr>
              <a:t> </a:t>
            </a:r>
            <a:r>
              <a:rPr lang="en-US" sz="4700" b="0" dirty="0">
                <a:solidFill>
                  <a:srgbClr val="F5F5F5"/>
                </a:solidFill>
              </a:rPr>
              <a:t>	</a:t>
            </a:r>
            <a:r>
              <a:rPr sz="4700" b="0" dirty="0">
                <a:solidFill>
                  <a:srgbClr val="F5F5F5"/>
                </a:solidFill>
              </a:rPr>
              <a:t>“</a:t>
            </a:r>
            <a:r>
              <a:rPr lang="en-GB" sz="4700" u="sng" dirty="0">
                <a:solidFill>
                  <a:srgbClr val="FF0000"/>
                </a:solidFill>
              </a:rPr>
              <a:t>Kuki </a:t>
            </a:r>
            <a:r>
              <a:rPr lang="en-GB" sz="4700" u="sng" dirty="0" err="1">
                <a:solidFill>
                  <a:srgbClr val="FF0000"/>
                </a:solidFill>
              </a:rPr>
              <a:t>ari</a:t>
            </a:r>
            <a:r>
              <a:rPr lang="en-GB" sz="4700" u="sng" dirty="0">
                <a:solidFill>
                  <a:srgbClr val="FF0000"/>
                </a:solidFill>
              </a:rPr>
              <a:t> </a:t>
            </a:r>
            <a:r>
              <a:rPr lang="en-GB" sz="4700" u="sng" dirty="0" err="1">
                <a:solidFill>
                  <a:srgbClr val="FF0000"/>
                </a:solidFill>
              </a:rPr>
              <a:t>njye</a:t>
            </a:r>
            <a:r>
              <a:rPr lang="en-GB" sz="4700" u="sng" dirty="0">
                <a:solidFill>
                  <a:srgbClr val="FF0000"/>
                </a:solidFill>
              </a:rPr>
              <a:t>, Mana </a:t>
            </a:r>
            <a:r>
              <a:rPr lang="en-US" sz="4700" dirty="0" err="1">
                <a:solidFill>
                  <a:srgbClr val="F5F5F5"/>
                </a:solidFill>
              </a:rPr>
              <a:t>cyangwa</a:t>
            </a:r>
            <a:r>
              <a:rPr lang="en-US" sz="4700" dirty="0">
                <a:solidFill>
                  <a:srgbClr val="F5F5F5"/>
                </a:solidFill>
              </a:rPr>
              <a:t> </a:t>
            </a:r>
            <a:r>
              <a:rPr lang="en-US" sz="4700" dirty="0" err="1">
                <a:solidFill>
                  <a:srgbClr val="F5F5F5"/>
                </a:solidFill>
              </a:rPr>
              <a:t>bati</a:t>
            </a:r>
            <a:r>
              <a:rPr lang="en-US" sz="4700" dirty="0">
                <a:solidFill>
                  <a:srgbClr val="F5F5F5"/>
                </a:solidFill>
              </a:rPr>
              <a:t> </a:t>
            </a:r>
            <a:r>
              <a:rPr lang="en-US" sz="4700" dirty="0" err="1">
                <a:solidFill>
                  <a:srgbClr val="F5F5F5"/>
                </a:solidFill>
              </a:rPr>
              <a:t>kuki</a:t>
            </a:r>
            <a:r>
              <a:rPr lang="en-US" sz="4700" dirty="0">
                <a:solidFill>
                  <a:srgbClr val="F5F5F5"/>
                </a:solidFill>
              </a:rPr>
              <a:t> none?</a:t>
            </a:r>
            <a:r>
              <a:rPr sz="4700" b="0" dirty="0">
                <a:solidFill>
                  <a:srgbClr val="F5F5F5"/>
                </a:solidFill>
              </a:rPr>
              <a:t>”</a:t>
            </a:r>
          </a:p>
        </p:txBody>
      </p:sp>
      <p:pic>
        <p:nvPicPr>
          <p:cNvPr id="2" name="Image 4" descr="Image 4">
            <a:extLst>
              <a:ext uri="{FF2B5EF4-FFF2-40B4-BE49-F238E27FC236}">
                <a16:creationId xmlns:a16="http://schemas.microsoft.com/office/drawing/2014/main" id="{2260856E-BEF0-C6B5-D9EC-13DFB34C134F}"/>
              </a:ext>
            </a:extLst>
          </p:cNvPr>
          <p:cNvPicPr>
            <a:picLocks noChangeAspect="1"/>
          </p:cNvPicPr>
          <p:nvPr/>
        </p:nvPicPr>
        <p:blipFill>
          <a:blip r:embed="rId7"/>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990B0AB-476E-15DD-FC04-C770CE1D72EF}"/>
              </a:ext>
            </a:extLst>
          </p:cNvPr>
          <p:cNvSpPr txBox="1"/>
          <p:nvPr/>
        </p:nvSpPr>
        <p:spPr>
          <a:xfrm>
            <a:off x="12246359" y="333375"/>
            <a:ext cx="3167882" cy="32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349A95DD-5103-B624-11FF-7FB2B880252F}"/>
              </a:ext>
            </a:extLst>
          </p:cNvPr>
          <p:cNvSpPr txBox="1"/>
          <p:nvPr/>
        </p:nvSpPr>
        <p:spPr>
          <a:xfrm>
            <a:off x="15885042" y="333375"/>
            <a:ext cx="1679058" cy="320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extLst>
      <p:ext uri="{BB962C8B-B14F-4D97-AF65-F5344CB8AC3E}">
        <p14:creationId xmlns:p14="http://schemas.microsoft.com/office/powerpoint/2010/main" val="2569982657"/>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69"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70"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7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73" name="Text 1"/>
          <p:cNvSpPr txBox="1"/>
          <p:nvPr/>
        </p:nvSpPr>
        <p:spPr>
          <a:xfrm>
            <a:off x="2000250" y="3324225"/>
            <a:ext cx="15287625" cy="52494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marL="228600" lvl="1"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a:t>
            </a:r>
            <a:r>
              <a:rPr lang="en-GB" dirty="0"/>
              <a:t>Mwami Yesu </a:t>
            </a:r>
            <a:r>
              <a:rPr lang="en-GB" dirty="0" err="1"/>
              <a:t>niki</a:t>
            </a:r>
            <a:r>
              <a:rPr lang="en-GB" dirty="0"/>
              <a:t> </a:t>
            </a:r>
            <a:r>
              <a:rPr lang="en-GB" dirty="0" err="1"/>
              <a:t>nakora</a:t>
            </a:r>
            <a:r>
              <a:rPr lang="en-GB" dirty="0"/>
              <a:t>?</a:t>
            </a:r>
            <a:endParaRPr dirty="0"/>
          </a:p>
          <a:p>
            <a:pPr marL="228600"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a:t>
            </a:r>
            <a:r>
              <a:rPr lang="en-GB" dirty="0" err="1"/>
              <a:t>Nitware</a:t>
            </a:r>
            <a:r>
              <a:rPr lang="en-GB" dirty="0"/>
              <a:t> </a:t>
            </a:r>
            <a:r>
              <a:rPr lang="en-GB" dirty="0" err="1"/>
              <a:t>gute</a:t>
            </a:r>
            <a:r>
              <a:rPr lang="en-GB" dirty="0"/>
              <a:t> muri </a:t>
            </a:r>
            <a:r>
              <a:rPr lang="en-GB" dirty="0" err="1"/>
              <a:t>ikibazo</a:t>
            </a:r>
            <a:r>
              <a:rPr lang="en-GB" dirty="0"/>
              <a:t> </a:t>
            </a:r>
            <a:r>
              <a:rPr lang="en-GB" dirty="0" err="1"/>
              <a:t>ndimo</a:t>
            </a:r>
            <a:r>
              <a:rPr lang="en-GB" dirty="0"/>
              <a:t> </a:t>
            </a:r>
            <a:r>
              <a:rPr lang="en-GB" dirty="0" err="1"/>
              <a:t>hamwe</a:t>
            </a:r>
            <a:r>
              <a:rPr lang="en-GB" dirty="0"/>
              <a:t> </a:t>
            </a:r>
            <a:r>
              <a:rPr lang="en-GB" dirty="0" err="1"/>
              <a:t>n'umuryango</a:t>
            </a:r>
            <a:r>
              <a:rPr lang="en-GB" dirty="0"/>
              <a:t> </a:t>
            </a:r>
            <a:r>
              <a:rPr lang="en-GB" dirty="0" err="1"/>
              <a:t>wanjye</a:t>
            </a:r>
            <a:r>
              <a:rPr lang="en-GB" dirty="0"/>
              <a:t>?</a:t>
            </a:r>
            <a:endParaRPr dirty="0"/>
          </a:p>
          <a:p>
            <a:pPr marL="228600"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a:t>
            </a:r>
            <a:r>
              <a:rPr lang="en-GB" dirty="0"/>
              <a:t>Niki </a:t>
            </a:r>
            <a:r>
              <a:rPr lang="en-GB" dirty="0" err="1"/>
              <a:t>wavuga</a:t>
            </a:r>
            <a:r>
              <a:rPr lang="en-GB" dirty="0"/>
              <a:t> </a:t>
            </a:r>
            <a:r>
              <a:rPr lang="en-GB" dirty="0" err="1"/>
              <a:t>ku</a:t>
            </a:r>
            <a:r>
              <a:rPr lang="en-GB" dirty="0"/>
              <a:t> </a:t>
            </a:r>
            <a:r>
              <a:rPr lang="en-GB" dirty="0" err="1"/>
              <a:t>bibazo</a:t>
            </a:r>
            <a:r>
              <a:rPr lang="en-GB" dirty="0"/>
              <a:t> </a:t>
            </a:r>
            <a:r>
              <a:rPr lang="en-GB" dirty="0" err="1"/>
              <a:t>mfite</a:t>
            </a:r>
            <a:r>
              <a:rPr lang="en-GB" dirty="0"/>
              <a:t> mu </a:t>
            </a:r>
            <a:r>
              <a:rPr lang="en-GB" dirty="0" err="1"/>
              <a:t>buzima</a:t>
            </a:r>
            <a:r>
              <a:rPr lang="en-GB" dirty="0"/>
              <a:t> </a:t>
            </a:r>
            <a:r>
              <a:rPr lang="en-GB" dirty="0" err="1"/>
              <a:t>bwanjye</a:t>
            </a:r>
            <a:r>
              <a:rPr lang="en-GB" dirty="0"/>
              <a:t>?</a:t>
            </a:r>
            <a:endParaRPr dirty="0"/>
          </a:p>
          <a:p>
            <a:pPr marL="228600"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a:t>
            </a:r>
            <a:r>
              <a:rPr lang="en-GB" dirty="0" err="1"/>
              <a:t>Nintakaza</a:t>
            </a:r>
            <a:r>
              <a:rPr lang="en-GB" dirty="0"/>
              <a:t> </a:t>
            </a:r>
            <a:r>
              <a:rPr lang="en-GB" dirty="0" err="1"/>
              <a:t>ubucuruzi</a:t>
            </a:r>
            <a:r>
              <a:rPr lang="en-GB" dirty="0"/>
              <a:t> </a:t>
            </a:r>
            <a:r>
              <a:rPr lang="en-GB" dirty="0" err="1"/>
              <a:t>bwanjye</a:t>
            </a:r>
            <a:r>
              <a:rPr lang="en-GB" dirty="0"/>
              <a:t>?</a:t>
            </a:r>
            <a:endParaRPr dirty="0"/>
          </a:p>
          <a:p>
            <a:pPr marL="228600"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Niki </a:t>
            </a:r>
            <a:r>
              <a:rPr lang="en-US" dirty="0" err="1"/>
              <a:t>gikurikiyeho</a:t>
            </a:r>
            <a:r>
              <a:rPr lang="en-US" dirty="0"/>
              <a:t> </a:t>
            </a:r>
            <a:r>
              <a:rPr lang="en-US" dirty="0" err="1"/>
              <a:t>ejo</a:t>
            </a:r>
            <a:r>
              <a:rPr lang="en-US" dirty="0"/>
              <a:t> </a:t>
            </a:r>
            <a:r>
              <a:rPr lang="en-US" dirty="0" err="1"/>
              <a:t>hazaza</a:t>
            </a:r>
            <a:r>
              <a:rPr lang="en-US" dirty="0"/>
              <a:t>?</a:t>
            </a:r>
          </a:p>
          <a:p>
            <a:pPr marL="228600" indent="-228600">
              <a:lnSpc>
                <a:spcPct val="120000"/>
              </a:lnSpc>
              <a:spcBef>
                <a:spcPts val="1000"/>
              </a:spcBef>
              <a:buSzPct val="100000"/>
              <a:buFont typeface="Arial"/>
              <a:buChar char="•"/>
              <a:defRPr sz="4200">
                <a:solidFill>
                  <a:srgbClr val="FFFFFF"/>
                </a:solidFill>
                <a:latin typeface="+mn-lt"/>
                <a:ea typeface="+mn-ea"/>
                <a:cs typeface="+mn-cs"/>
                <a:sym typeface="Helvetica"/>
              </a:defRPr>
            </a:pPr>
            <a:r>
              <a:rPr lang="en-US" dirty="0"/>
              <a:t> </a:t>
            </a:r>
            <a:r>
              <a:rPr lang="en-GB" dirty="0"/>
              <a:t>Ndi </a:t>
            </a:r>
            <a:r>
              <a:rPr lang="en-GB" dirty="0" err="1"/>
              <a:t>kuva</a:t>
            </a:r>
            <a:r>
              <a:rPr lang="en-GB" dirty="0"/>
              <a:t> he </a:t>
            </a:r>
            <a:r>
              <a:rPr lang="en-GB" dirty="0" err="1"/>
              <a:t>nkajya</a:t>
            </a:r>
            <a:r>
              <a:rPr lang="en-GB" dirty="0"/>
              <a:t> </a:t>
            </a:r>
            <a:r>
              <a:rPr lang="en-GB" dirty="0" err="1"/>
              <a:t>hehe</a:t>
            </a:r>
            <a:r>
              <a:rPr lang="en-GB" dirty="0"/>
              <a:t>?</a:t>
            </a:r>
            <a:endParaRPr dirty="0"/>
          </a:p>
        </p:txBody>
      </p:sp>
      <p:sp>
        <p:nvSpPr>
          <p:cNvPr id="2" name="Text 0">
            <a:extLst>
              <a:ext uri="{FF2B5EF4-FFF2-40B4-BE49-F238E27FC236}">
                <a16:creationId xmlns:a16="http://schemas.microsoft.com/office/drawing/2014/main" id="{D131B6B7-3435-0B04-BF99-976EBFB0C622}"/>
              </a:ext>
            </a:extLst>
          </p:cNvPr>
          <p:cNvSpPr txBox="1"/>
          <p:nvPr/>
        </p:nvSpPr>
        <p:spPr>
          <a:xfrm>
            <a:off x="1765005" y="1645744"/>
            <a:ext cx="15522870" cy="10669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GB" sz="6800" b="1" dirty="0"/>
              <a:t>IBIBAZO ITORERO RYA MBERE RYIBAZAGA</a:t>
            </a:r>
            <a:endParaRPr sz="6800" b="1" dirty="0"/>
          </a:p>
        </p:txBody>
      </p:sp>
      <p:pic>
        <p:nvPicPr>
          <p:cNvPr id="3" name="Image 4" descr="Image 4">
            <a:extLst>
              <a:ext uri="{FF2B5EF4-FFF2-40B4-BE49-F238E27FC236}">
                <a16:creationId xmlns:a16="http://schemas.microsoft.com/office/drawing/2014/main" id="{39D7960B-DF47-E935-7003-FD0EEAF49A9D}"/>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4" name="Text 1">
            <a:extLst>
              <a:ext uri="{FF2B5EF4-FFF2-40B4-BE49-F238E27FC236}">
                <a16:creationId xmlns:a16="http://schemas.microsoft.com/office/drawing/2014/main" id="{E4C1DCE9-08D8-59B2-6B8C-2E58D3003172}"/>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5" name="Text 2">
            <a:extLst>
              <a:ext uri="{FF2B5EF4-FFF2-40B4-BE49-F238E27FC236}">
                <a16:creationId xmlns:a16="http://schemas.microsoft.com/office/drawing/2014/main" id="{0068DCD4-ADE4-D65D-97FD-F7836C43A065}"/>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9"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60"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6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63" name="Text 0"/>
          <p:cNvSpPr txBox="1"/>
          <p:nvPr/>
        </p:nvSpPr>
        <p:spPr>
          <a:xfrm>
            <a:off x="2000250" y="1657350"/>
            <a:ext cx="4552950" cy="1125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GB" b="1" dirty="0"/>
              <a:t>IKIBAZO</a:t>
            </a:r>
            <a:endParaRPr b="1" dirty="0"/>
          </a:p>
        </p:txBody>
      </p:sp>
      <p:sp>
        <p:nvSpPr>
          <p:cNvPr id="64" name="Text 1"/>
          <p:cNvSpPr txBox="1"/>
          <p:nvPr/>
        </p:nvSpPr>
        <p:spPr>
          <a:xfrm>
            <a:off x="2000250" y="3324225"/>
            <a:ext cx="13810643" cy="64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lang="en-GB" dirty="0"/>
              <a:t>Ni </a:t>
            </a:r>
            <a:r>
              <a:rPr lang="en-GB" dirty="0" err="1"/>
              <a:t>ikihe</a:t>
            </a:r>
            <a:r>
              <a:rPr lang="en-GB" dirty="0"/>
              <a:t> </a:t>
            </a:r>
            <a:r>
              <a:rPr lang="en-GB" dirty="0" err="1"/>
              <a:t>kigeragezo</a:t>
            </a:r>
            <a:r>
              <a:rPr lang="en-GB" dirty="0"/>
              <a:t> </a:t>
            </a:r>
            <a:r>
              <a:rPr lang="en-GB" dirty="0" err="1"/>
              <a:t>ufite</a:t>
            </a:r>
            <a:r>
              <a:rPr lang="en-GB" dirty="0"/>
              <a:t> mu </a:t>
            </a:r>
            <a:r>
              <a:rPr lang="en-GB" dirty="0" err="1"/>
              <a:t>buzima</a:t>
            </a:r>
            <a:r>
              <a:rPr lang="en-GB" dirty="0"/>
              <a:t> </a:t>
            </a:r>
            <a:r>
              <a:rPr lang="en-GB" dirty="0" err="1"/>
              <a:t>uyu</a:t>
            </a:r>
            <a:r>
              <a:rPr lang="en-GB" dirty="0"/>
              <a:t> </a:t>
            </a:r>
            <a:r>
              <a:rPr lang="en-GB" dirty="0" err="1"/>
              <a:t>munsi</a:t>
            </a:r>
            <a:r>
              <a:rPr lang="en-GB" dirty="0"/>
              <a:t>?</a:t>
            </a:r>
            <a:endParaRPr dirty="0"/>
          </a:p>
        </p:txBody>
      </p:sp>
      <p:pic>
        <p:nvPicPr>
          <p:cNvPr id="2" name="Image 4" descr="Image 4">
            <a:extLst>
              <a:ext uri="{FF2B5EF4-FFF2-40B4-BE49-F238E27FC236}">
                <a16:creationId xmlns:a16="http://schemas.microsoft.com/office/drawing/2014/main" id="{E3426642-DEC1-4367-4696-A7386DB715B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8675CB79-A103-EB55-F87E-F40B608DB420}"/>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CE45186-21C4-C5AB-6CBB-4252F465B9C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1</a:t>
            </a:r>
            <a:endParaRPr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78"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79"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80" name="Image 3" descr="Image 3"/>
          <p:cNvPicPr>
            <a:picLocks noChangeAspect="1"/>
          </p:cNvPicPr>
          <p:nvPr/>
        </p:nvPicPr>
        <p:blipFill>
          <a:blip r:embed="rId5"/>
          <a:stretch>
            <a:fillRect/>
          </a:stretch>
        </p:blipFill>
        <p:spPr>
          <a:xfrm>
            <a:off x="0" y="0"/>
            <a:ext cx="838204" cy="10287000"/>
          </a:xfrm>
          <a:prstGeom prst="rect">
            <a:avLst/>
          </a:prstGeom>
          <a:ln w="12700">
            <a:miter lim="400000"/>
          </a:ln>
        </p:spPr>
      </p:pic>
      <p:sp>
        <p:nvSpPr>
          <p:cNvPr id="82" name="Text 0"/>
          <p:cNvSpPr txBox="1"/>
          <p:nvPr/>
        </p:nvSpPr>
        <p:spPr>
          <a:xfrm>
            <a:off x="4848225" y="4114800"/>
            <a:ext cx="8582025" cy="208565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ts val="8100"/>
              </a:lnSpc>
              <a:defRPr sz="6700">
                <a:solidFill>
                  <a:srgbClr val="F5F5F5"/>
                </a:solidFill>
                <a:latin typeface="Syne Bold"/>
                <a:ea typeface="Syne Bold"/>
                <a:cs typeface="Syne Bold"/>
                <a:sym typeface="Syne Bold"/>
              </a:defRPr>
            </a:lvl1pPr>
          </a:lstStyle>
          <a:p>
            <a:r>
              <a:rPr lang="en-GB" b="1" dirty="0"/>
              <a:t>IMYUMVIRE TUGOMBA KUGIRA</a:t>
            </a:r>
            <a:endParaRPr b="1" dirty="0"/>
          </a:p>
        </p:txBody>
      </p:sp>
      <p:pic>
        <p:nvPicPr>
          <p:cNvPr id="2" name="Image 4" descr="Image 4">
            <a:extLst>
              <a:ext uri="{FF2B5EF4-FFF2-40B4-BE49-F238E27FC236}">
                <a16:creationId xmlns:a16="http://schemas.microsoft.com/office/drawing/2014/main" id="{B8A5E608-AEC3-4A41-E6B4-2B851568D011}"/>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6F42A603-D53E-7E31-D1BF-6043D2A3B7A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05C658F-B8FB-348C-095B-07A06389C82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87"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88"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8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93" name="Text 2"/>
          <p:cNvSpPr txBox="1"/>
          <p:nvPr/>
        </p:nvSpPr>
        <p:spPr>
          <a:xfrm>
            <a:off x="2000250" y="1657350"/>
            <a:ext cx="15087600" cy="32551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dirty="0"/>
              <a:t>“</a:t>
            </a:r>
            <a:r>
              <a:rPr lang="en-GB" dirty="0"/>
              <a:t>Bene Data, </a:t>
            </a:r>
            <a:r>
              <a:rPr lang="en-GB" dirty="0" err="1"/>
              <a:t>mwemere</a:t>
            </a:r>
            <a:r>
              <a:rPr lang="en-GB" dirty="0"/>
              <a:t> ko </a:t>
            </a:r>
            <a:r>
              <a:rPr lang="en-GB" dirty="0" err="1"/>
              <a:t>ari</a:t>
            </a:r>
            <a:r>
              <a:rPr lang="en-GB" dirty="0"/>
              <a:t> </a:t>
            </a:r>
            <a:r>
              <a:rPr lang="en-GB" dirty="0" err="1"/>
              <a:t>iby'ibyishimo</a:t>
            </a:r>
            <a:r>
              <a:rPr lang="en-GB" dirty="0"/>
              <a:t> </a:t>
            </a:r>
            <a:r>
              <a:rPr lang="en-GB" dirty="0" err="1"/>
              <a:t>rwose</a:t>
            </a:r>
            <a:r>
              <a:rPr lang="en-GB" dirty="0"/>
              <a:t> </a:t>
            </a:r>
            <a:r>
              <a:rPr lang="en-GB" dirty="0" err="1"/>
              <a:t>nimugubwa</a:t>
            </a:r>
            <a:r>
              <a:rPr lang="en-GB" dirty="0"/>
              <a:t> </a:t>
            </a:r>
            <a:r>
              <a:rPr lang="en-GB" dirty="0" err="1"/>
              <a:t>gitumo</a:t>
            </a:r>
            <a:r>
              <a:rPr lang="en-GB" dirty="0"/>
              <a:t> </a:t>
            </a:r>
            <a:r>
              <a:rPr lang="en-GB" dirty="0" err="1"/>
              <a:t>n'ibibagerageza</a:t>
            </a:r>
            <a:r>
              <a:rPr lang="en-GB" dirty="0"/>
              <a:t> </a:t>
            </a:r>
            <a:r>
              <a:rPr lang="en-GB" dirty="0" err="1"/>
              <a:t>bitari</a:t>
            </a:r>
            <a:r>
              <a:rPr lang="en-GB" dirty="0"/>
              <a:t> </a:t>
            </a:r>
            <a:r>
              <a:rPr lang="en-GB" dirty="0" err="1"/>
              <a:t>bimwe</a:t>
            </a:r>
            <a:r>
              <a:rPr lang="en-GB" dirty="0"/>
              <a:t>, </a:t>
            </a:r>
            <a:r>
              <a:rPr lang="en-GB" dirty="0" err="1"/>
              <a:t>mumenye</a:t>
            </a:r>
            <a:r>
              <a:rPr lang="en-GB" dirty="0"/>
              <a:t> </a:t>
            </a:r>
            <a:r>
              <a:rPr lang="en-GB" dirty="0" err="1"/>
              <a:t>yuko</a:t>
            </a:r>
            <a:r>
              <a:rPr lang="en-GB" dirty="0"/>
              <a:t> </a:t>
            </a:r>
            <a:r>
              <a:rPr lang="en-GB" dirty="0" err="1"/>
              <a:t>kugeragezwa</a:t>
            </a:r>
            <a:r>
              <a:rPr lang="en-GB" dirty="0"/>
              <a:t> ko </a:t>
            </a:r>
            <a:r>
              <a:rPr lang="en-GB" dirty="0" err="1"/>
              <a:t>kwizera</a:t>
            </a:r>
            <a:r>
              <a:rPr lang="en-GB" dirty="0"/>
              <a:t> </a:t>
            </a:r>
            <a:r>
              <a:rPr lang="en-GB" dirty="0" err="1"/>
              <a:t>kwanyu</a:t>
            </a:r>
            <a:r>
              <a:rPr lang="en-GB" dirty="0"/>
              <a:t> </a:t>
            </a:r>
            <a:r>
              <a:rPr lang="en-GB" dirty="0" err="1"/>
              <a:t>gutera</a:t>
            </a:r>
            <a:r>
              <a:rPr lang="en-GB" dirty="0"/>
              <a:t> </a:t>
            </a:r>
            <a:r>
              <a:rPr lang="en-GB" dirty="0" err="1"/>
              <a:t>kwihangana</a:t>
            </a:r>
            <a:r>
              <a:rPr lang="en-GB" dirty="0"/>
              <a:t>. Ariko </a:t>
            </a:r>
            <a:r>
              <a:rPr lang="en-GB" dirty="0" err="1"/>
              <a:t>mureke</a:t>
            </a:r>
            <a:r>
              <a:rPr lang="en-GB" dirty="0"/>
              <a:t> </a:t>
            </a:r>
            <a:r>
              <a:rPr lang="en-GB" dirty="0" err="1"/>
              <a:t>kwihangana</a:t>
            </a:r>
            <a:r>
              <a:rPr lang="en-GB" dirty="0"/>
              <a:t> </a:t>
            </a:r>
            <a:r>
              <a:rPr lang="en-GB" dirty="0" err="1"/>
              <a:t>gusohoze</a:t>
            </a:r>
            <a:r>
              <a:rPr lang="en-GB" dirty="0"/>
              <a:t> </a:t>
            </a:r>
            <a:r>
              <a:rPr lang="en-GB" dirty="0" err="1"/>
              <a:t>umurimo</a:t>
            </a:r>
            <a:r>
              <a:rPr lang="en-GB" dirty="0"/>
              <a:t> </a:t>
            </a:r>
            <a:r>
              <a:rPr lang="en-GB" dirty="0" err="1"/>
              <a:t>wako</a:t>
            </a:r>
            <a:r>
              <a:rPr lang="en-GB" dirty="0"/>
              <a:t>, </a:t>
            </a:r>
            <a:r>
              <a:rPr lang="en-GB" dirty="0" err="1"/>
              <a:t>mubone</a:t>
            </a:r>
            <a:r>
              <a:rPr lang="en-GB" dirty="0"/>
              <a:t> </a:t>
            </a:r>
            <a:r>
              <a:rPr lang="en-GB" dirty="0" err="1"/>
              <a:t>gutungana</a:t>
            </a:r>
            <a:r>
              <a:rPr lang="en-GB" dirty="0"/>
              <a:t> </a:t>
            </a:r>
            <a:r>
              <a:rPr lang="en-GB" dirty="0" err="1"/>
              <a:t>rwose</a:t>
            </a:r>
            <a:r>
              <a:rPr lang="en-GB" dirty="0"/>
              <a:t> </a:t>
            </a:r>
            <a:r>
              <a:rPr lang="en-GB" dirty="0" err="1"/>
              <a:t>mushyitse</a:t>
            </a:r>
            <a:r>
              <a:rPr lang="en-GB" dirty="0"/>
              <a:t> </a:t>
            </a:r>
            <a:r>
              <a:rPr lang="en-GB" dirty="0" err="1"/>
              <a:t>mutabuzeho</a:t>
            </a:r>
            <a:r>
              <a:rPr lang="en-GB" dirty="0"/>
              <a:t> </a:t>
            </a:r>
            <a:r>
              <a:rPr lang="en-GB" dirty="0" err="1"/>
              <a:t>na</a:t>
            </a:r>
            <a:r>
              <a:rPr lang="en-GB" dirty="0"/>
              <a:t> gato."</a:t>
            </a:r>
            <a:endParaRPr dirty="0"/>
          </a:p>
        </p:txBody>
      </p:sp>
      <p:sp>
        <p:nvSpPr>
          <p:cNvPr id="94" name="Text 3"/>
          <p:cNvSpPr txBox="1"/>
          <p:nvPr/>
        </p:nvSpPr>
        <p:spPr>
          <a:xfrm>
            <a:off x="2000250" y="5172075"/>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1:2-4) </a:t>
            </a:r>
            <a:endParaRPr b="1" dirty="0"/>
          </a:p>
        </p:txBody>
      </p:sp>
      <p:pic>
        <p:nvPicPr>
          <p:cNvPr id="2" name="Image 4" descr="Image 4">
            <a:extLst>
              <a:ext uri="{FF2B5EF4-FFF2-40B4-BE49-F238E27FC236}">
                <a16:creationId xmlns:a16="http://schemas.microsoft.com/office/drawing/2014/main" id="{7336D593-BDDA-D462-0C32-CA6B9B2A3121}"/>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5EBE9A40-45B6-B37D-5AA2-A7FC83BDDC2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8A0A12C2-43EB-B21F-97FA-5538277E72F8}"/>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97"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98"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9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03" name="Text 2"/>
          <p:cNvSpPr txBox="1"/>
          <p:nvPr/>
        </p:nvSpPr>
        <p:spPr>
          <a:xfrm>
            <a:off x="2000250" y="1657350"/>
            <a:ext cx="15506700" cy="64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lang="en-GB" dirty="0"/>
              <a:t>"</a:t>
            </a:r>
            <a:r>
              <a:rPr lang="en-GB" dirty="0" err="1"/>
              <a:t>mureke</a:t>
            </a:r>
            <a:r>
              <a:rPr lang="en-GB" dirty="0"/>
              <a:t> </a:t>
            </a:r>
            <a:r>
              <a:rPr lang="en-GB" dirty="0" err="1"/>
              <a:t>kwihangana</a:t>
            </a:r>
            <a:r>
              <a:rPr lang="en-GB" dirty="0"/>
              <a:t> </a:t>
            </a:r>
            <a:r>
              <a:rPr lang="en-GB" dirty="0" err="1"/>
              <a:t>gusohoze</a:t>
            </a:r>
            <a:r>
              <a:rPr lang="en-GB" dirty="0"/>
              <a:t> </a:t>
            </a:r>
            <a:r>
              <a:rPr lang="en-GB" dirty="0" err="1"/>
              <a:t>umurimo</a:t>
            </a:r>
            <a:r>
              <a:rPr lang="en-GB" dirty="0"/>
              <a:t> </a:t>
            </a:r>
            <a:r>
              <a:rPr lang="en-GB" dirty="0" err="1"/>
              <a:t>wako</a:t>
            </a:r>
            <a:r>
              <a:rPr lang="en-GB" dirty="0"/>
              <a:t>."</a:t>
            </a:r>
            <a:endParaRPr dirty="0"/>
          </a:p>
        </p:txBody>
      </p:sp>
      <p:pic>
        <p:nvPicPr>
          <p:cNvPr id="2" name="Image 4" descr="Image 4">
            <a:extLst>
              <a:ext uri="{FF2B5EF4-FFF2-40B4-BE49-F238E27FC236}">
                <a16:creationId xmlns:a16="http://schemas.microsoft.com/office/drawing/2014/main" id="{915588F8-473D-4013-546B-7206F4E96725}"/>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F60ED444-4300-31F8-DAA9-B29B98AF65C0}"/>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BCBD6197-3D34-B0C4-10D2-8A9473EDA10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
        <p:nvSpPr>
          <p:cNvPr id="5" name="Text 3">
            <a:extLst>
              <a:ext uri="{FF2B5EF4-FFF2-40B4-BE49-F238E27FC236}">
                <a16:creationId xmlns:a16="http://schemas.microsoft.com/office/drawing/2014/main" id="{D17AE233-C9A4-BC7D-3AD3-07C076A9D6B7}"/>
              </a:ext>
            </a:extLst>
          </p:cNvPr>
          <p:cNvSpPr txBox="1"/>
          <p:nvPr/>
        </p:nvSpPr>
        <p:spPr>
          <a:xfrm>
            <a:off x="2000250" y="2739827"/>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1:4) </a:t>
            </a:r>
            <a:endParaRPr b="1"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07"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08"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0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11"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IBIBAZO BYINGENZI BITATU BYA "NIKI"</a:t>
            </a:r>
            <a:endParaRPr b="1" dirty="0"/>
          </a:p>
        </p:txBody>
      </p:sp>
      <p:sp>
        <p:nvSpPr>
          <p:cNvPr id="114" name="Text 3"/>
          <p:cNvSpPr txBox="1"/>
          <p:nvPr/>
        </p:nvSpPr>
        <p:spPr>
          <a:xfrm>
            <a:off x="2000250" y="4314825"/>
            <a:ext cx="14549864"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Ikibazo</a:t>
            </a:r>
            <a:r>
              <a:rPr lang="en-GB" dirty="0"/>
              <a:t> </a:t>
            </a:r>
            <a:r>
              <a:rPr lang="en-GB" dirty="0" err="1"/>
              <a:t>cya</a:t>
            </a:r>
            <a:r>
              <a:rPr lang="en-GB" dirty="0"/>
              <a:t> 1</a:t>
            </a:r>
            <a:r>
              <a:rPr dirty="0"/>
              <a:t>:</a:t>
            </a:r>
            <a:r>
              <a:rPr b="0" dirty="0">
                <a:solidFill>
                  <a:srgbClr val="F5F5F5"/>
                </a:solidFill>
              </a:rPr>
              <a:t> </a:t>
            </a:r>
            <a:r>
              <a:rPr lang="en-GB" dirty="0">
                <a:solidFill>
                  <a:srgbClr val="F5F5F5"/>
                </a:solidFill>
                <a:latin typeface="+mn-lt"/>
              </a:rPr>
              <a:t>Niki </a:t>
            </a:r>
            <a:r>
              <a:rPr lang="en-GB" dirty="0" err="1">
                <a:solidFill>
                  <a:srgbClr val="F5F5F5"/>
                </a:solidFill>
                <a:latin typeface="+mn-lt"/>
              </a:rPr>
              <a:t>nshobora</a:t>
            </a:r>
            <a:r>
              <a:rPr lang="en-GB" dirty="0">
                <a:solidFill>
                  <a:srgbClr val="F5F5F5"/>
                </a:solidFill>
                <a:latin typeface="+mn-lt"/>
              </a:rPr>
              <a:t> </a:t>
            </a:r>
            <a:r>
              <a:rPr lang="en-GB" dirty="0" err="1">
                <a:solidFill>
                  <a:srgbClr val="F5F5F5"/>
                </a:solidFill>
                <a:latin typeface="+mn-lt"/>
              </a:rPr>
              <a:t>kugenga</a:t>
            </a:r>
            <a:r>
              <a:rPr lang="en-GB" dirty="0">
                <a:solidFill>
                  <a:srgbClr val="F5F5F5"/>
                </a:solidFill>
                <a:latin typeface="+mn-lt"/>
              </a:rPr>
              <a:t> </a:t>
            </a:r>
            <a:r>
              <a:rPr lang="en-GB" dirty="0" err="1">
                <a:solidFill>
                  <a:srgbClr val="F5F5F5"/>
                </a:solidFill>
                <a:latin typeface="+mn-lt"/>
              </a:rPr>
              <a:t>igihe</a:t>
            </a:r>
            <a:r>
              <a:rPr lang="en-GB" dirty="0">
                <a:solidFill>
                  <a:srgbClr val="F5F5F5"/>
                </a:solidFill>
                <a:latin typeface="+mn-lt"/>
              </a:rPr>
              <a:t> </a:t>
            </a:r>
            <a:r>
              <a:rPr lang="en-GB" dirty="0" err="1">
                <a:solidFill>
                  <a:srgbClr val="F5F5F5"/>
                </a:solidFill>
                <a:latin typeface="+mn-lt"/>
              </a:rPr>
              <a:t>isi</a:t>
            </a:r>
            <a:r>
              <a:rPr lang="en-GB" dirty="0">
                <a:solidFill>
                  <a:srgbClr val="F5F5F5"/>
                </a:solidFill>
                <a:latin typeface="+mn-lt"/>
              </a:rPr>
              <a:t> </a:t>
            </a:r>
            <a:r>
              <a:rPr lang="en-GB" dirty="0" err="1">
                <a:solidFill>
                  <a:srgbClr val="F5F5F5"/>
                </a:solidFill>
                <a:latin typeface="+mn-lt"/>
              </a:rPr>
              <a:t>yampindutse</a:t>
            </a:r>
            <a:r>
              <a:rPr lang="en-GB" dirty="0">
                <a:solidFill>
                  <a:srgbClr val="F5F5F5"/>
                </a:solidFill>
                <a:latin typeface="+mn-lt"/>
              </a:rPr>
              <a:t>?</a:t>
            </a:r>
            <a:endParaRPr b="0" dirty="0">
              <a:solidFill>
                <a:srgbClr val="F5F5F5"/>
              </a:solidFill>
            </a:endParaRPr>
          </a:p>
        </p:txBody>
      </p:sp>
      <p:sp>
        <p:nvSpPr>
          <p:cNvPr id="115" name="Text 4"/>
          <p:cNvSpPr txBox="1"/>
          <p:nvPr/>
        </p:nvSpPr>
        <p:spPr>
          <a:xfrm>
            <a:off x="2000250" y="6505575"/>
            <a:ext cx="15373350"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Igisubizo</a:t>
            </a:r>
            <a:r>
              <a:rPr dirty="0"/>
              <a:t>:</a:t>
            </a:r>
            <a:r>
              <a:rPr b="0" dirty="0">
                <a:solidFill>
                  <a:srgbClr val="F5F5F5"/>
                </a:solidFill>
              </a:rPr>
              <a:t> </a:t>
            </a:r>
            <a:r>
              <a:rPr lang="en-GB" u="sng" dirty="0" err="1">
                <a:solidFill>
                  <a:srgbClr val="FF0000"/>
                </a:solidFill>
              </a:rPr>
              <a:t>Imyumvire</a:t>
            </a:r>
            <a:endParaRPr b="0" u="sng" dirty="0">
              <a:solidFill>
                <a:srgbClr val="FF0000"/>
              </a:solidFill>
            </a:endParaRPr>
          </a:p>
        </p:txBody>
      </p:sp>
      <p:pic>
        <p:nvPicPr>
          <p:cNvPr id="2" name="Image 4" descr="Image 4">
            <a:extLst>
              <a:ext uri="{FF2B5EF4-FFF2-40B4-BE49-F238E27FC236}">
                <a16:creationId xmlns:a16="http://schemas.microsoft.com/office/drawing/2014/main" id="{04677BB2-B709-3858-5924-F5B38847236A}"/>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4DB323C6-6228-B6C9-54A0-9CD3A06E2AB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C2C0232C-0385-479D-AD5A-B73FB74D4571}"/>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7"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18" name="Image 1" descr="Image 1"/>
          <p:cNvPicPr>
            <a:picLocks noChangeAspect="1"/>
          </p:cNvPicPr>
          <p:nvPr/>
        </p:nvPicPr>
        <p:blipFill>
          <a:blip r:embed="rId3"/>
          <a:stretch>
            <a:fillRect/>
          </a:stretch>
        </p:blipFill>
        <p:spPr>
          <a:xfrm>
            <a:off x="-28575" y="0"/>
            <a:ext cx="18288000" cy="10287000"/>
          </a:xfrm>
          <a:prstGeom prst="rect">
            <a:avLst/>
          </a:prstGeom>
          <a:ln w="12700">
            <a:miter lim="400000"/>
          </a:ln>
        </p:spPr>
      </p:pic>
      <p:pic>
        <p:nvPicPr>
          <p:cNvPr id="119"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20"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22"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IBIBAZO BYINGENZI BITATU BYA "NIKI"</a:t>
            </a:r>
          </a:p>
        </p:txBody>
      </p:sp>
      <p:sp>
        <p:nvSpPr>
          <p:cNvPr id="125" name="Text 3"/>
          <p:cNvSpPr txBox="1"/>
          <p:nvPr/>
        </p:nvSpPr>
        <p:spPr>
          <a:xfrm>
            <a:off x="2000250" y="4314825"/>
            <a:ext cx="14077950"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Ikibazo</a:t>
            </a:r>
            <a:r>
              <a:rPr lang="en-GB" dirty="0"/>
              <a:t> </a:t>
            </a:r>
            <a:r>
              <a:rPr lang="en-GB" dirty="0" err="1"/>
              <a:t>cya</a:t>
            </a:r>
            <a:r>
              <a:rPr lang="en-GB" dirty="0"/>
              <a:t> 2</a:t>
            </a:r>
            <a:r>
              <a:rPr dirty="0"/>
              <a:t>:</a:t>
            </a:r>
            <a:r>
              <a:rPr b="0" dirty="0">
                <a:solidFill>
                  <a:srgbClr val="F5F5F5"/>
                </a:solidFill>
              </a:rPr>
              <a:t> </a:t>
            </a:r>
            <a:r>
              <a:rPr lang="en-GB" dirty="0">
                <a:solidFill>
                  <a:srgbClr val="F5F5F5"/>
                </a:solidFill>
              </a:rPr>
              <a:t>Niki </a:t>
            </a:r>
            <a:r>
              <a:rPr lang="en-GB" dirty="0" err="1">
                <a:solidFill>
                  <a:srgbClr val="F5F5F5"/>
                </a:solidFill>
              </a:rPr>
              <a:t>nakora</a:t>
            </a:r>
            <a:r>
              <a:rPr lang="en-GB" dirty="0">
                <a:solidFill>
                  <a:srgbClr val="F5F5F5"/>
                </a:solidFill>
              </a:rPr>
              <a:t> </a:t>
            </a:r>
            <a:r>
              <a:rPr lang="en-GB" dirty="0" err="1">
                <a:solidFill>
                  <a:srgbClr val="F5F5F5"/>
                </a:solidFill>
              </a:rPr>
              <a:t>ngo</a:t>
            </a:r>
            <a:r>
              <a:rPr lang="en-GB" dirty="0">
                <a:solidFill>
                  <a:srgbClr val="F5F5F5"/>
                </a:solidFill>
              </a:rPr>
              <a:t> </a:t>
            </a:r>
            <a:r>
              <a:rPr lang="en-GB" dirty="0" err="1">
                <a:solidFill>
                  <a:srgbClr val="F5F5F5"/>
                </a:solidFill>
              </a:rPr>
              <a:t>mbashe</a:t>
            </a:r>
            <a:r>
              <a:rPr lang="en-GB" dirty="0">
                <a:solidFill>
                  <a:srgbClr val="F5F5F5"/>
                </a:solidFill>
              </a:rPr>
              <a:t> </a:t>
            </a:r>
            <a:r>
              <a:rPr lang="en-GB" dirty="0" err="1">
                <a:solidFill>
                  <a:srgbClr val="F5F5F5"/>
                </a:solidFill>
              </a:rPr>
              <a:t>kurenga</a:t>
            </a:r>
            <a:r>
              <a:rPr lang="en-GB" dirty="0">
                <a:solidFill>
                  <a:srgbClr val="F5F5F5"/>
                </a:solidFill>
              </a:rPr>
              <a:t> </a:t>
            </a:r>
            <a:r>
              <a:rPr lang="en-GB" dirty="0" err="1">
                <a:solidFill>
                  <a:srgbClr val="F5F5F5"/>
                </a:solidFill>
              </a:rPr>
              <a:t>uyu</a:t>
            </a:r>
            <a:r>
              <a:rPr lang="en-GB" dirty="0">
                <a:solidFill>
                  <a:srgbClr val="F5F5F5"/>
                </a:solidFill>
              </a:rPr>
              <a:t> </a:t>
            </a:r>
            <a:r>
              <a:rPr lang="en-GB" dirty="0" err="1">
                <a:solidFill>
                  <a:srgbClr val="F5F5F5"/>
                </a:solidFill>
              </a:rPr>
              <a:t>munsi</a:t>
            </a:r>
            <a:r>
              <a:rPr lang="en-GB" dirty="0">
                <a:solidFill>
                  <a:srgbClr val="F5F5F5"/>
                </a:solidFill>
              </a:rPr>
              <a:t>? </a:t>
            </a:r>
            <a:endParaRPr dirty="0">
              <a:solidFill>
                <a:srgbClr val="F5F5F5"/>
              </a:solidFill>
            </a:endParaRPr>
          </a:p>
        </p:txBody>
      </p:sp>
      <p:sp>
        <p:nvSpPr>
          <p:cNvPr id="126" name="Text 4"/>
          <p:cNvSpPr txBox="1"/>
          <p:nvPr/>
        </p:nvSpPr>
        <p:spPr>
          <a:xfrm>
            <a:off x="2000250" y="6505575"/>
            <a:ext cx="15373350"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Igisubizo</a:t>
            </a:r>
            <a:r>
              <a:rPr lang="en-GB" dirty="0"/>
              <a:t>: </a:t>
            </a:r>
            <a:r>
              <a:rPr lang="en-GB" u="sng" dirty="0" err="1">
                <a:solidFill>
                  <a:srgbClr val="FF0000"/>
                </a:solidFill>
              </a:rPr>
              <a:t>Kwihangana</a:t>
            </a:r>
            <a:endParaRPr b="0" u="sng" dirty="0">
              <a:solidFill>
                <a:srgbClr val="FF0000"/>
              </a:solidFill>
            </a:endParaRPr>
          </a:p>
        </p:txBody>
      </p:sp>
      <p:pic>
        <p:nvPicPr>
          <p:cNvPr id="2" name="Image 4" descr="Image 4">
            <a:extLst>
              <a:ext uri="{FF2B5EF4-FFF2-40B4-BE49-F238E27FC236}">
                <a16:creationId xmlns:a16="http://schemas.microsoft.com/office/drawing/2014/main" id="{6CC3C864-F91F-2537-71B7-4D0B85212928}"/>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D2C709C3-92B3-3AFD-6329-B2B1530D47C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BA2BCA8C-21C2-39D7-02E5-72E8BFE0B022}"/>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29" name="Image 1" descr="Image 1"/>
          <p:cNvPicPr>
            <a:picLocks noChangeAspect="1"/>
          </p:cNvPicPr>
          <p:nvPr/>
        </p:nvPicPr>
        <p:blipFill>
          <a:blip r:embed="rId3"/>
          <a:stretch>
            <a:fillRect/>
          </a:stretch>
        </p:blipFill>
        <p:spPr>
          <a:xfrm>
            <a:off x="0" y="-41418"/>
            <a:ext cx="18288000" cy="10287000"/>
          </a:xfrm>
          <a:prstGeom prst="rect">
            <a:avLst/>
          </a:prstGeom>
          <a:ln w="12700">
            <a:miter lim="400000"/>
          </a:ln>
        </p:spPr>
      </p:pic>
      <p:pic>
        <p:nvPicPr>
          <p:cNvPr id="130"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3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33"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IBIBAZO BYINGENZI BITATU BYA "NIKI"</a:t>
            </a:r>
          </a:p>
        </p:txBody>
      </p:sp>
      <p:sp>
        <p:nvSpPr>
          <p:cNvPr id="136" name="Text 3"/>
          <p:cNvSpPr txBox="1"/>
          <p:nvPr/>
        </p:nvSpPr>
        <p:spPr>
          <a:xfrm>
            <a:off x="2000250" y="4314825"/>
            <a:ext cx="15373350"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Ikibazo</a:t>
            </a:r>
            <a:r>
              <a:rPr lang="en-GB" dirty="0"/>
              <a:t> </a:t>
            </a:r>
            <a:r>
              <a:rPr lang="en-GB" dirty="0" err="1"/>
              <a:t>cya</a:t>
            </a:r>
            <a:r>
              <a:rPr lang="en-GB" dirty="0"/>
              <a:t> 3</a:t>
            </a:r>
            <a:r>
              <a:rPr dirty="0"/>
              <a:t>:</a:t>
            </a:r>
            <a:r>
              <a:rPr b="0" dirty="0">
                <a:solidFill>
                  <a:srgbClr val="F5F5F5"/>
                </a:solidFill>
              </a:rPr>
              <a:t> </a:t>
            </a:r>
            <a:r>
              <a:rPr lang="en-GB" dirty="0">
                <a:solidFill>
                  <a:srgbClr val="F5F5F5"/>
                </a:solidFill>
              </a:rPr>
              <a:t>Ni </a:t>
            </a:r>
            <a:r>
              <a:rPr lang="en-GB" dirty="0" err="1">
                <a:solidFill>
                  <a:srgbClr val="F5F5F5"/>
                </a:solidFill>
              </a:rPr>
              <a:t>iki</a:t>
            </a:r>
            <a:r>
              <a:rPr lang="en-GB" dirty="0">
                <a:solidFill>
                  <a:srgbClr val="F5F5F5"/>
                </a:solidFill>
              </a:rPr>
              <a:t> </a:t>
            </a:r>
            <a:r>
              <a:rPr lang="en-GB" dirty="0" err="1">
                <a:solidFill>
                  <a:srgbClr val="F5F5F5"/>
                </a:solidFill>
              </a:rPr>
              <a:t>niringiye</a:t>
            </a:r>
            <a:r>
              <a:rPr lang="en-GB" dirty="0">
                <a:solidFill>
                  <a:srgbClr val="F5F5F5"/>
                </a:solidFill>
              </a:rPr>
              <a:t> </a:t>
            </a:r>
            <a:r>
              <a:rPr lang="en-GB" dirty="0" err="1">
                <a:solidFill>
                  <a:srgbClr val="F5F5F5"/>
                </a:solidFill>
              </a:rPr>
              <a:t>ejo</a:t>
            </a:r>
            <a:r>
              <a:rPr lang="en-GB" dirty="0">
                <a:solidFill>
                  <a:srgbClr val="F5F5F5"/>
                </a:solidFill>
              </a:rPr>
              <a:t> </a:t>
            </a:r>
            <a:r>
              <a:rPr lang="en-GB" dirty="0" err="1">
                <a:solidFill>
                  <a:srgbClr val="F5F5F5"/>
                </a:solidFill>
              </a:rPr>
              <a:t>hazaza</a:t>
            </a:r>
            <a:r>
              <a:rPr lang="en-GB" dirty="0">
                <a:solidFill>
                  <a:srgbClr val="F5F5F5"/>
                </a:solidFill>
              </a:rPr>
              <a:t>?</a:t>
            </a:r>
            <a:endParaRPr b="0" dirty="0">
              <a:solidFill>
                <a:srgbClr val="F5F5F5"/>
              </a:solidFill>
            </a:endParaRPr>
          </a:p>
        </p:txBody>
      </p:sp>
      <p:sp>
        <p:nvSpPr>
          <p:cNvPr id="137" name="Text 4"/>
          <p:cNvSpPr txBox="1"/>
          <p:nvPr/>
        </p:nvSpPr>
        <p:spPr>
          <a:xfrm>
            <a:off x="2000250" y="5724525"/>
            <a:ext cx="15373350"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3700"/>
              </a:spcBef>
              <a:defRPr sz="5100" b="1">
                <a:solidFill>
                  <a:srgbClr val="FAD02C"/>
                </a:solidFill>
                <a:latin typeface="+mn-lt"/>
                <a:ea typeface="+mn-ea"/>
                <a:cs typeface="+mn-cs"/>
                <a:sym typeface="Helvetica"/>
              </a:defRPr>
            </a:pPr>
            <a:r>
              <a:rPr lang="en-GB" dirty="0" err="1"/>
              <a:t>Igisubizo</a:t>
            </a:r>
            <a:r>
              <a:rPr dirty="0"/>
              <a:t>:</a:t>
            </a:r>
            <a:r>
              <a:rPr b="0" dirty="0">
                <a:solidFill>
                  <a:srgbClr val="F5F5F5"/>
                </a:solidFill>
              </a:rPr>
              <a:t> </a:t>
            </a:r>
            <a:r>
              <a:rPr lang="en-GB" u="sng" dirty="0">
                <a:solidFill>
                  <a:srgbClr val="FF0000"/>
                </a:solidFill>
              </a:rPr>
              <a:t>Kwizera</a:t>
            </a:r>
            <a:r>
              <a:rPr b="0" dirty="0">
                <a:solidFill>
                  <a:srgbClr val="F5F5F5"/>
                </a:solidFill>
              </a:rPr>
              <a:t> </a:t>
            </a:r>
            <a:r>
              <a:rPr lang="en-GB" dirty="0">
                <a:solidFill>
                  <a:srgbClr val="F5F5F5"/>
                </a:solidFill>
              </a:rPr>
              <a:t>ko Imana </a:t>
            </a:r>
            <a:r>
              <a:rPr lang="en-GB" dirty="0" err="1">
                <a:solidFill>
                  <a:srgbClr val="F5F5F5"/>
                </a:solidFill>
              </a:rPr>
              <a:t>izafata</a:t>
            </a:r>
            <a:r>
              <a:rPr lang="en-GB" dirty="0">
                <a:solidFill>
                  <a:srgbClr val="F5F5F5"/>
                </a:solidFill>
              </a:rPr>
              <a:t> </a:t>
            </a:r>
            <a:r>
              <a:rPr lang="en-GB" dirty="0" err="1">
                <a:solidFill>
                  <a:srgbClr val="F5F5F5"/>
                </a:solidFill>
              </a:rPr>
              <a:t>ibibi</a:t>
            </a:r>
            <a:r>
              <a:rPr lang="en-GB" dirty="0">
                <a:solidFill>
                  <a:srgbClr val="F5F5F5"/>
                </a:solidFill>
              </a:rPr>
              <a:t> </a:t>
            </a:r>
            <a:r>
              <a:rPr lang="en-GB" dirty="0" err="1">
                <a:solidFill>
                  <a:srgbClr val="F5F5F5"/>
                </a:solidFill>
              </a:rPr>
              <a:t>bikomeye</a:t>
            </a:r>
            <a:r>
              <a:rPr lang="en-GB" dirty="0">
                <a:solidFill>
                  <a:srgbClr val="F5F5F5"/>
                </a:solidFill>
              </a:rPr>
              <a:t> </a:t>
            </a:r>
            <a:r>
              <a:rPr lang="en-GB" dirty="0" err="1">
                <a:solidFill>
                  <a:srgbClr val="F5F5F5"/>
                </a:solidFill>
              </a:rPr>
              <a:t>duhura</a:t>
            </a:r>
            <a:r>
              <a:rPr lang="en-GB" dirty="0">
                <a:solidFill>
                  <a:srgbClr val="F5F5F5"/>
                </a:solidFill>
              </a:rPr>
              <a:t> </a:t>
            </a:r>
            <a:r>
              <a:rPr lang="en-GB" dirty="0" err="1">
                <a:solidFill>
                  <a:srgbClr val="F5F5F5"/>
                </a:solidFill>
              </a:rPr>
              <a:t>na</a:t>
            </a:r>
            <a:r>
              <a:rPr lang="en-GB" dirty="0">
                <a:solidFill>
                  <a:srgbClr val="F5F5F5"/>
                </a:solidFill>
              </a:rPr>
              <a:t> </a:t>
            </a:r>
            <a:r>
              <a:rPr lang="en-GB" dirty="0" err="1">
                <a:solidFill>
                  <a:srgbClr val="F5F5F5"/>
                </a:solidFill>
              </a:rPr>
              <a:t>byo</a:t>
            </a:r>
            <a:r>
              <a:rPr lang="en-GB" dirty="0">
                <a:solidFill>
                  <a:srgbClr val="F5F5F5"/>
                </a:solidFill>
              </a:rPr>
              <a:t> </a:t>
            </a:r>
            <a:r>
              <a:rPr lang="en-GB" dirty="0" err="1">
                <a:solidFill>
                  <a:srgbClr val="F5F5F5"/>
                </a:solidFill>
              </a:rPr>
              <a:t>uyu</a:t>
            </a:r>
            <a:r>
              <a:rPr lang="en-GB" dirty="0">
                <a:solidFill>
                  <a:srgbClr val="F5F5F5"/>
                </a:solidFill>
              </a:rPr>
              <a:t> </a:t>
            </a:r>
            <a:r>
              <a:rPr lang="en-GB" dirty="0" err="1">
                <a:solidFill>
                  <a:srgbClr val="F5F5F5"/>
                </a:solidFill>
              </a:rPr>
              <a:t>munsi</a:t>
            </a:r>
            <a:r>
              <a:rPr lang="en-GB" dirty="0">
                <a:solidFill>
                  <a:srgbClr val="F5F5F5"/>
                </a:solidFill>
              </a:rPr>
              <a:t> </a:t>
            </a:r>
            <a:r>
              <a:rPr lang="en-GB" dirty="0" err="1">
                <a:solidFill>
                  <a:srgbClr val="F5F5F5"/>
                </a:solidFill>
              </a:rPr>
              <a:t>ikabikoresha</a:t>
            </a:r>
            <a:r>
              <a:rPr lang="en-GB" dirty="0">
                <a:solidFill>
                  <a:srgbClr val="F5F5F5"/>
                </a:solidFill>
              </a:rPr>
              <a:t>  </a:t>
            </a:r>
            <a:r>
              <a:rPr lang="en-GB" dirty="0" err="1">
                <a:solidFill>
                  <a:srgbClr val="F5F5F5"/>
                </a:solidFill>
              </a:rPr>
              <a:t>itugeza</a:t>
            </a:r>
            <a:r>
              <a:rPr lang="en-GB" dirty="0">
                <a:solidFill>
                  <a:srgbClr val="F5F5F5"/>
                </a:solidFill>
              </a:rPr>
              <a:t> </a:t>
            </a:r>
            <a:r>
              <a:rPr lang="en-GB" dirty="0" err="1">
                <a:solidFill>
                  <a:srgbClr val="F5F5F5"/>
                </a:solidFill>
              </a:rPr>
              <a:t>ku</a:t>
            </a:r>
            <a:r>
              <a:rPr lang="en-GB" dirty="0">
                <a:solidFill>
                  <a:srgbClr val="F5F5F5"/>
                </a:solidFill>
              </a:rPr>
              <a:t> </a:t>
            </a:r>
            <a:r>
              <a:rPr lang="en-GB" dirty="0" err="1">
                <a:solidFill>
                  <a:srgbClr val="F5F5F5"/>
                </a:solidFill>
              </a:rPr>
              <a:t>byiza</a:t>
            </a:r>
            <a:r>
              <a:rPr b="0" dirty="0">
                <a:solidFill>
                  <a:srgbClr val="F5F5F5"/>
                </a:solidFill>
              </a:rPr>
              <a:t>.</a:t>
            </a:r>
          </a:p>
        </p:txBody>
      </p:sp>
      <p:pic>
        <p:nvPicPr>
          <p:cNvPr id="2" name="Image 4" descr="Image 4">
            <a:extLst>
              <a:ext uri="{FF2B5EF4-FFF2-40B4-BE49-F238E27FC236}">
                <a16:creationId xmlns:a16="http://schemas.microsoft.com/office/drawing/2014/main" id="{98E292D1-AE3B-1BD7-3C45-85B35CD10583}"/>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8B65E5D7-1118-BFD2-0382-61A66C1DB773}"/>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90182144-2765-D268-2FD2-734C68558B5A}"/>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40"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41"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42"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46" name="Text 2"/>
          <p:cNvSpPr txBox="1"/>
          <p:nvPr/>
        </p:nvSpPr>
        <p:spPr>
          <a:xfrm>
            <a:off x="2000250" y="1657350"/>
            <a:ext cx="15506700" cy="19471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5100"/>
              </a:lnSpc>
              <a:defRPr sz="4200">
                <a:solidFill>
                  <a:srgbClr val="F5F5F5"/>
                </a:solidFill>
                <a:latin typeface="+mn-lt"/>
                <a:ea typeface="+mn-ea"/>
                <a:cs typeface="+mn-cs"/>
                <a:sym typeface="Helvetica"/>
              </a:defRPr>
            </a:pPr>
            <a:r>
              <a:rPr lang="en-GB" dirty="0" err="1"/>
              <a:t>Yakobo</a:t>
            </a:r>
            <a:r>
              <a:rPr lang="en-GB" dirty="0"/>
              <a:t> </a:t>
            </a:r>
            <a:r>
              <a:rPr lang="en-GB" dirty="0" err="1"/>
              <a:t>atugira</a:t>
            </a:r>
            <a:r>
              <a:rPr lang="en-GB" dirty="0"/>
              <a:t> </a:t>
            </a:r>
            <a:r>
              <a:rPr lang="en-GB" dirty="0" err="1"/>
              <a:t>inama</a:t>
            </a:r>
            <a:r>
              <a:rPr lang="en-GB" dirty="0"/>
              <a:t> </a:t>
            </a:r>
            <a:r>
              <a:rPr lang="en-GB" dirty="0" err="1"/>
              <a:t>yo</a:t>
            </a:r>
            <a:r>
              <a:rPr lang="en-GB" dirty="0"/>
              <a:t> </a:t>
            </a:r>
            <a:r>
              <a:rPr lang="en-GB" dirty="0" err="1"/>
              <a:t>kureka</a:t>
            </a:r>
            <a:r>
              <a:rPr lang="en-GB" dirty="0"/>
              <a:t> </a:t>
            </a:r>
            <a:r>
              <a:rPr lang="en-GB" dirty="0" err="1"/>
              <a:t>kwihangana</a:t>
            </a:r>
            <a:r>
              <a:rPr lang="en-GB" dirty="0"/>
              <a:t> </a:t>
            </a:r>
            <a:r>
              <a:rPr lang="en-GB" dirty="0" err="1"/>
              <a:t>kugasohoza</a:t>
            </a:r>
            <a:r>
              <a:rPr lang="en-GB" dirty="0"/>
              <a:t> </a:t>
            </a:r>
            <a:r>
              <a:rPr lang="en-GB" dirty="0" err="1"/>
              <a:t>umurimo</a:t>
            </a:r>
            <a:r>
              <a:rPr lang="en-GB" dirty="0"/>
              <a:t> </a:t>
            </a:r>
            <a:r>
              <a:rPr lang="en-GB" dirty="0" err="1"/>
              <a:t>wako</a:t>
            </a:r>
            <a:r>
              <a:rPr lang="en-GB" dirty="0"/>
              <a:t>, </a:t>
            </a:r>
            <a:r>
              <a:rPr lang="en-GB" dirty="0" err="1"/>
              <a:t>kugira</a:t>
            </a:r>
            <a:r>
              <a:rPr lang="en-GB" dirty="0"/>
              <a:t> </a:t>
            </a:r>
            <a:r>
              <a:rPr lang="en-GB" dirty="0" err="1"/>
              <a:t>ngo</a:t>
            </a:r>
            <a:r>
              <a:rPr lang="en-GB" dirty="0"/>
              <a:t> tube </a:t>
            </a:r>
            <a:r>
              <a:rPr lang="en-GB" dirty="0" err="1"/>
              <a:t>dushyitse</a:t>
            </a:r>
            <a:r>
              <a:rPr lang="en-GB" dirty="0"/>
              <a:t> </a:t>
            </a:r>
            <a:r>
              <a:rPr lang="en-GB" i="1" dirty="0"/>
              <a:t>(mu </a:t>
            </a:r>
            <a:r>
              <a:rPr lang="en-GB" i="1" dirty="0" err="1"/>
              <a:t>ijambo</a:t>
            </a:r>
            <a:r>
              <a:rPr lang="en-GB" i="1" dirty="0"/>
              <a:t> </a:t>
            </a:r>
            <a:r>
              <a:rPr lang="en-GB" i="1" dirty="0" err="1"/>
              <a:t>ry’ikigiriki</a:t>
            </a:r>
            <a:r>
              <a:rPr lang="en-GB" i="1" dirty="0"/>
              <a:t> </a:t>
            </a:r>
            <a:r>
              <a:rPr lang="en-GB" i="1" dirty="0" err="1"/>
              <a:t>ni</a:t>
            </a:r>
            <a:r>
              <a:rPr lang="en-GB" i="1" dirty="0"/>
              <a:t> </a:t>
            </a:r>
            <a:r>
              <a:rPr lang="en-GB" i="1" dirty="0" err="1"/>
              <a:t>telios</a:t>
            </a:r>
            <a:r>
              <a:rPr lang="en-GB" i="1" dirty="0"/>
              <a:t>)</a:t>
            </a:r>
            <a:r>
              <a:rPr lang="en-GB" dirty="0"/>
              <a:t>, “</a:t>
            </a:r>
            <a:r>
              <a:rPr lang="en-GB" dirty="0" err="1"/>
              <a:t>tutabuzeho</a:t>
            </a:r>
            <a:r>
              <a:rPr lang="en-GB" dirty="0"/>
              <a:t> </a:t>
            </a:r>
            <a:r>
              <a:rPr lang="en-GB" dirty="0" err="1"/>
              <a:t>na</a:t>
            </a:r>
            <a:r>
              <a:rPr lang="en-GB" dirty="0"/>
              <a:t> gato”</a:t>
            </a:r>
            <a:endParaRPr dirty="0"/>
          </a:p>
        </p:txBody>
      </p:sp>
      <p:sp>
        <p:nvSpPr>
          <p:cNvPr id="147" name="Text 3"/>
          <p:cNvSpPr txBox="1"/>
          <p:nvPr/>
        </p:nvSpPr>
        <p:spPr>
          <a:xfrm>
            <a:off x="2000250" y="5556010"/>
            <a:ext cx="15506700" cy="12885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dirty="0"/>
              <a:t>“</a:t>
            </a:r>
            <a:r>
              <a:rPr lang="en-GB" dirty="0" err="1"/>
              <a:t>kuko</a:t>
            </a:r>
            <a:r>
              <a:rPr lang="en-GB" dirty="0"/>
              <a:t> abo </a:t>
            </a:r>
            <a:r>
              <a:rPr lang="en-GB" dirty="0" err="1"/>
              <a:t>yamenye</a:t>
            </a:r>
            <a:r>
              <a:rPr lang="en-GB" dirty="0"/>
              <a:t> </a:t>
            </a:r>
            <a:r>
              <a:rPr lang="en-GB" dirty="0" err="1"/>
              <a:t>kera</a:t>
            </a:r>
            <a:r>
              <a:rPr lang="en-GB" dirty="0"/>
              <a:t> </a:t>
            </a:r>
            <a:r>
              <a:rPr lang="en-GB" dirty="0" err="1"/>
              <a:t>yabatoranirije</a:t>
            </a:r>
            <a:r>
              <a:rPr lang="en-GB" dirty="0"/>
              <a:t> </a:t>
            </a:r>
            <a:r>
              <a:rPr lang="en-GB" dirty="0" err="1"/>
              <a:t>kera</a:t>
            </a:r>
            <a:r>
              <a:rPr lang="en-GB" dirty="0"/>
              <a:t> </a:t>
            </a:r>
            <a:r>
              <a:rPr lang="en-GB" dirty="0" err="1"/>
              <a:t>gushushanywa</a:t>
            </a:r>
            <a:r>
              <a:rPr lang="en-GB" dirty="0"/>
              <a:t> </a:t>
            </a:r>
            <a:r>
              <a:rPr lang="en-GB" dirty="0" err="1"/>
              <a:t>n'ishusho</a:t>
            </a:r>
            <a:r>
              <a:rPr lang="en-GB" dirty="0"/>
              <a:t> </a:t>
            </a:r>
            <a:r>
              <a:rPr lang="en-GB" dirty="0" err="1"/>
              <a:t>y'Umwana</a:t>
            </a:r>
            <a:r>
              <a:rPr lang="en-GB" dirty="0"/>
              <a:t> </a:t>
            </a:r>
            <a:r>
              <a:rPr lang="en-GB" dirty="0" err="1"/>
              <a:t>wayo</a:t>
            </a:r>
            <a:r>
              <a:rPr lang="en-GB" dirty="0"/>
              <a:t>,..</a:t>
            </a:r>
            <a:r>
              <a:rPr dirty="0"/>
              <a:t>.”</a:t>
            </a:r>
          </a:p>
        </p:txBody>
      </p:sp>
      <p:pic>
        <p:nvPicPr>
          <p:cNvPr id="2" name="Image 4" descr="Image 4">
            <a:extLst>
              <a:ext uri="{FF2B5EF4-FFF2-40B4-BE49-F238E27FC236}">
                <a16:creationId xmlns:a16="http://schemas.microsoft.com/office/drawing/2014/main" id="{3A162D12-1AB7-EEB0-986A-E76621921EF3}"/>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CA7E0C3-19D2-0C60-E884-75487882836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77E6770-6593-4C87-C726-9132BF9452C4}"/>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
        <p:nvSpPr>
          <p:cNvPr id="7" name="Text 3">
            <a:extLst>
              <a:ext uri="{FF2B5EF4-FFF2-40B4-BE49-F238E27FC236}">
                <a16:creationId xmlns:a16="http://schemas.microsoft.com/office/drawing/2014/main" id="{0FC96B44-C412-86D5-89BE-E14FDCD98EDD}"/>
              </a:ext>
            </a:extLst>
          </p:cNvPr>
          <p:cNvSpPr txBox="1"/>
          <p:nvPr/>
        </p:nvSpPr>
        <p:spPr>
          <a:xfrm>
            <a:off x="2000250" y="3926077"/>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1:4) </a:t>
            </a:r>
            <a:endParaRPr b="1" dirty="0"/>
          </a:p>
        </p:txBody>
      </p:sp>
      <p:sp>
        <p:nvSpPr>
          <p:cNvPr id="8" name="Text 3">
            <a:extLst>
              <a:ext uri="{FF2B5EF4-FFF2-40B4-BE49-F238E27FC236}">
                <a16:creationId xmlns:a16="http://schemas.microsoft.com/office/drawing/2014/main" id="{09EB4A2F-7090-60E0-CCD0-B0B599D39A8D}"/>
              </a:ext>
            </a:extLst>
          </p:cNvPr>
          <p:cNvSpPr txBox="1"/>
          <p:nvPr/>
        </p:nvSpPr>
        <p:spPr>
          <a:xfrm>
            <a:off x="2000250" y="7185943"/>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Abaroma</a:t>
            </a:r>
            <a:r>
              <a:rPr lang="en-GB" b="1" dirty="0"/>
              <a:t> 8:29) </a:t>
            </a:r>
            <a:endParaRPr b="1"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5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5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5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57" name="Text 3"/>
          <p:cNvSpPr txBox="1"/>
          <p:nvPr/>
        </p:nvSpPr>
        <p:spPr>
          <a:xfrm>
            <a:off x="2000250" y="2444672"/>
            <a:ext cx="15506700" cy="32316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lang="en-GB" dirty="0"/>
              <a:t>Mu </a:t>
            </a:r>
            <a:r>
              <a:rPr lang="en-GB" dirty="0" err="1"/>
              <a:t>rwandiko</a:t>
            </a:r>
            <a:r>
              <a:rPr lang="en-GB" dirty="0"/>
              <a:t> </a:t>
            </a:r>
            <a:r>
              <a:rPr lang="en-GB" dirty="0" err="1"/>
              <a:t>rw’Abaheburayo</a:t>
            </a:r>
            <a:r>
              <a:rPr lang="en-GB" dirty="0"/>
              <a:t> </a:t>
            </a:r>
            <a:r>
              <a:rPr lang="en-GB" dirty="0" err="1"/>
              <a:t>tubonamo</a:t>
            </a:r>
            <a:r>
              <a:rPr lang="en-GB" dirty="0"/>
              <a:t> </a:t>
            </a:r>
            <a:r>
              <a:rPr lang="en-GB" dirty="0" err="1"/>
              <a:t>intwari</a:t>
            </a:r>
            <a:r>
              <a:rPr lang="en-GB" dirty="0"/>
              <a:t> </a:t>
            </a:r>
            <a:r>
              <a:rPr lang="en-GB" dirty="0" err="1"/>
              <a:t>nyinshi</a:t>
            </a:r>
            <a:r>
              <a:rPr lang="en-GB" dirty="0"/>
              <a:t> zo Kwizera </a:t>
            </a:r>
            <a:r>
              <a:rPr lang="en-GB" dirty="0" err="1"/>
              <a:t>bo</a:t>
            </a:r>
            <a:r>
              <a:rPr lang="en-GB" dirty="0"/>
              <a:t> </a:t>
            </a:r>
            <a:r>
              <a:rPr lang="en-GB" dirty="0" err="1"/>
              <a:t>bizera</a:t>
            </a:r>
            <a:r>
              <a:rPr lang="en-GB" dirty="0"/>
              <a:t> </a:t>
            </a:r>
            <a:r>
              <a:rPr lang="en-GB" dirty="0" err="1"/>
              <a:t>amazerano</a:t>
            </a:r>
            <a:r>
              <a:rPr lang="en-GB" dirty="0"/>
              <a:t> </a:t>
            </a:r>
            <a:r>
              <a:rPr lang="en-GB" dirty="0" err="1"/>
              <a:t>y’Imana</a:t>
            </a:r>
            <a:r>
              <a:rPr lang="en-GB" dirty="0"/>
              <a:t> </a:t>
            </a:r>
            <a:r>
              <a:rPr lang="en-GB" dirty="0" err="1"/>
              <a:t>batareba</a:t>
            </a:r>
            <a:r>
              <a:rPr lang="en-GB" dirty="0"/>
              <a:t>, </a:t>
            </a:r>
            <a:r>
              <a:rPr lang="en-GB" dirty="0" err="1"/>
              <a:t>ntibakanzwe</a:t>
            </a:r>
            <a:r>
              <a:rPr lang="en-GB" dirty="0"/>
              <a:t> </a:t>
            </a:r>
            <a:r>
              <a:rPr lang="en-GB" dirty="0" err="1"/>
              <a:t>nibyababagaho</a:t>
            </a:r>
            <a:r>
              <a:rPr lang="en-GB" dirty="0"/>
              <a:t> </a:t>
            </a:r>
            <a:r>
              <a:rPr lang="en-GB" dirty="0" err="1"/>
              <a:t>barwaniriye</a:t>
            </a:r>
            <a:r>
              <a:rPr lang="en-GB" dirty="0"/>
              <a:t> </a:t>
            </a:r>
            <a:r>
              <a:rPr lang="en-GB" dirty="0" err="1"/>
              <a:t>ibyo</a:t>
            </a:r>
            <a:r>
              <a:rPr lang="en-GB" dirty="0"/>
              <a:t> Kwizera. “</a:t>
            </a:r>
            <a:r>
              <a:rPr lang="en-GB" dirty="0" err="1"/>
              <a:t>Yemwe</a:t>
            </a:r>
            <a:r>
              <a:rPr lang="en-GB" dirty="0"/>
              <a:t>, </a:t>
            </a:r>
            <a:r>
              <a:rPr lang="en-GB" dirty="0" err="1"/>
              <a:t>n'isi</a:t>
            </a:r>
            <a:r>
              <a:rPr lang="en-GB" dirty="0"/>
              <a:t> </a:t>
            </a:r>
            <a:r>
              <a:rPr lang="en-GB" dirty="0" err="1"/>
              <a:t>ntiyari</a:t>
            </a:r>
            <a:r>
              <a:rPr lang="en-GB" dirty="0"/>
              <a:t> </a:t>
            </a:r>
            <a:r>
              <a:rPr lang="en-GB" dirty="0" err="1"/>
              <a:t>ikwiriye</a:t>
            </a:r>
            <a:r>
              <a:rPr lang="en-GB" dirty="0"/>
              <a:t> ko </a:t>
            </a:r>
            <a:r>
              <a:rPr lang="en-GB" dirty="0" err="1"/>
              <a:t>bayibamo</a:t>
            </a:r>
            <a:r>
              <a:rPr lang="en-GB" dirty="0"/>
              <a:t>! </a:t>
            </a:r>
            <a:r>
              <a:rPr lang="en-GB" dirty="0" err="1"/>
              <a:t>Bazereraga</a:t>
            </a:r>
            <a:r>
              <a:rPr lang="en-GB" dirty="0"/>
              <a:t> mu </a:t>
            </a:r>
            <a:r>
              <a:rPr lang="en-GB" dirty="0" err="1"/>
              <a:t>mashyamba</a:t>
            </a:r>
            <a:r>
              <a:rPr lang="en-GB" dirty="0"/>
              <a:t> no mu </a:t>
            </a:r>
            <a:r>
              <a:rPr lang="en-GB" dirty="0" err="1"/>
              <a:t>bihanamanga</a:t>
            </a:r>
            <a:r>
              <a:rPr lang="en-GB" dirty="0"/>
              <a:t>, no mu </a:t>
            </a:r>
            <a:r>
              <a:rPr lang="en-GB" dirty="0" err="1"/>
              <a:t>mavumo</a:t>
            </a:r>
            <a:r>
              <a:rPr lang="en-GB" dirty="0"/>
              <a:t> no mu </a:t>
            </a:r>
            <a:r>
              <a:rPr lang="en-GB" dirty="0" err="1"/>
              <a:t>masenga</a:t>
            </a:r>
            <a:r>
              <a:rPr lang="en-GB" dirty="0"/>
              <a:t>.”</a:t>
            </a:r>
            <a:r>
              <a:rPr dirty="0"/>
              <a:t>.”</a:t>
            </a:r>
          </a:p>
        </p:txBody>
      </p:sp>
      <p:pic>
        <p:nvPicPr>
          <p:cNvPr id="2" name="Image 4" descr="Image 4">
            <a:extLst>
              <a:ext uri="{FF2B5EF4-FFF2-40B4-BE49-F238E27FC236}">
                <a16:creationId xmlns:a16="http://schemas.microsoft.com/office/drawing/2014/main" id="{97428A2C-DED8-D67B-6376-4B7014DC5D4F}"/>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CCC095D9-5ECE-66A2-9129-33AD80F91DD6}"/>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811933B-75F7-C663-0E8A-BC5115E3A84A}"/>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
        <p:nvSpPr>
          <p:cNvPr id="5" name="Text 3">
            <a:extLst>
              <a:ext uri="{FF2B5EF4-FFF2-40B4-BE49-F238E27FC236}">
                <a16:creationId xmlns:a16="http://schemas.microsoft.com/office/drawing/2014/main" id="{B3BC0083-3BDC-99B2-3149-02A5BEB0640A}"/>
              </a:ext>
            </a:extLst>
          </p:cNvPr>
          <p:cNvSpPr txBox="1"/>
          <p:nvPr/>
        </p:nvSpPr>
        <p:spPr>
          <a:xfrm>
            <a:off x="2000250" y="6037627"/>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Abaheburayo</a:t>
            </a:r>
            <a:r>
              <a:rPr lang="en-GB" b="1" dirty="0"/>
              <a:t> 11:38) </a:t>
            </a:r>
            <a:endParaRPr b="1" dirty="0"/>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6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6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6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67" name="Text 3"/>
          <p:cNvSpPr txBox="1"/>
          <p:nvPr/>
        </p:nvSpPr>
        <p:spPr>
          <a:xfrm>
            <a:off x="2000250" y="2444672"/>
            <a:ext cx="15506700" cy="19362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dirty="0"/>
              <a:t>“</a:t>
            </a:r>
            <a:r>
              <a:rPr lang="en-GB" dirty="0" err="1"/>
              <a:t>Hahirwa</a:t>
            </a:r>
            <a:r>
              <a:rPr lang="en-GB" dirty="0"/>
              <a:t> </a:t>
            </a:r>
            <a:r>
              <a:rPr lang="en-GB" dirty="0" err="1"/>
              <a:t>umuntu</a:t>
            </a:r>
            <a:r>
              <a:rPr lang="en-GB" dirty="0"/>
              <a:t> </a:t>
            </a:r>
            <a:r>
              <a:rPr lang="en-GB" dirty="0" err="1"/>
              <a:t>wihanganira</a:t>
            </a:r>
            <a:r>
              <a:rPr lang="en-GB" dirty="0"/>
              <a:t> </a:t>
            </a:r>
            <a:r>
              <a:rPr lang="en-GB" dirty="0" err="1"/>
              <a:t>ibimugerageza</a:t>
            </a:r>
            <a:r>
              <a:rPr lang="en-GB" dirty="0"/>
              <a:t>, </a:t>
            </a:r>
            <a:r>
              <a:rPr lang="en-GB" dirty="0" err="1"/>
              <a:t>kuko</a:t>
            </a:r>
            <a:r>
              <a:rPr lang="en-GB" dirty="0"/>
              <a:t> </a:t>
            </a:r>
            <a:r>
              <a:rPr lang="en-GB" dirty="0" err="1"/>
              <a:t>namara</a:t>
            </a:r>
            <a:r>
              <a:rPr lang="en-GB" dirty="0"/>
              <a:t> </a:t>
            </a:r>
            <a:r>
              <a:rPr lang="en-GB" dirty="0" err="1"/>
              <a:t>kwemerwa</a:t>
            </a:r>
            <a:r>
              <a:rPr lang="en-GB" dirty="0"/>
              <a:t> </a:t>
            </a:r>
            <a:r>
              <a:rPr lang="en-GB" dirty="0" err="1"/>
              <a:t>azahabwa</a:t>
            </a:r>
            <a:r>
              <a:rPr lang="en-GB" dirty="0"/>
              <a:t> </a:t>
            </a:r>
            <a:r>
              <a:rPr lang="en-GB" dirty="0" err="1"/>
              <a:t>ikamba</a:t>
            </a:r>
            <a:r>
              <a:rPr lang="en-GB" dirty="0"/>
              <a:t> </a:t>
            </a:r>
            <a:r>
              <a:rPr lang="en-GB" dirty="0" err="1"/>
              <a:t>ry'ubugingo</a:t>
            </a:r>
            <a:r>
              <a:rPr lang="en-GB" dirty="0"/>
              <a:t>, </a:t>
            </a:r>
            <a:r>
              <a:rPr lang="en-GB" dirty="0" err="1"/>
              <a:t>iryo</a:t>
            </a:r>
            <a:r>
              <a:rPr lang="en-GB" dirty="0"/>
              <a:t> Imana </a:t>
            </a:r>
            <a:r>
              <a:rPr lang="en-GB" dirty="0" err="1"/>
              <a:t>yasezeranije</a:t>
            </a:r>
            <a:r>
              <a:rPr lang="en-GB" dirty="0"/>
              <a:t> </a:t>
            </a:r>
            <a:r>
              <a:rPr lang="en-GB" dirty="0" err="1"/>
              <a:t>abayikunda</a:t>
            </a:r>
            <a:r>
              <a:rPr dirty="0"/>
              <a:t>.”</a:t>
            </a:r>
          </a:p>
        </p:txBody>
      </p:sp>
      <p:pic>
        <p:nvPicPr>
          <p:cNvPr id="2" name="Image 4" descr="Image 4">
            <a:extLst>
              <a:ext uri="{FF2B5EF4-FFF2-40B4-BE49-F238E27FC236}">
                <a16:creationId xmlns:a16="http://schemas.microsoft.com/office/drawing/2014/main" id="{74A18BA8-5D0B-896A-040B-F9E543D8D41E}"/>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55E6E21D-0623-45D9-9D62-D97A54CAB933}"/>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D45A42AA-F982-F3C9-4B79-B018A1AC44A1}"/>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
        <p:nvSpPr>
          <p:cNvPr id="5" name="Text 3">
            <a:extLst>
              <a:ext uri="{FF2B5EF4-FFF2-40B4-BE49-F238E27FC236}">
                <a16:creationId xmlns:a16="http://schemas.microsoft.com/office/drawing/2014/main" id="{85573251-6720-31C9-1C5B-42D70EB5E456}"/>
              </a:ext>
            </a:extLst>
          </p:cNvPr>
          <p:cNvSpPr txBox="1"/>
          <p:nvPr/>
        </p:nvSpPr>
        <p:spPr>
          <a:xfrm>
            <a:off x="2000250" y="4830237"/>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1:12) </a:t>
            </a:r>
            <a:endParaRPr b="1"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7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7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7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7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IMYUMVIRE KU MIBABARO</a:t>
            </a:r>
            <a:endParaRPr b="1" dirty="0"/>
          </a:p>
        </p:txBody>
      </p:sp>
      <p:sp>
        <p:nvSpPr>
          <p:cNvPr id="178" name="Text 3"/>
          <p:cNvSpPr txBox="1"/>
          <p:nvPr/>
        </p:nvSpPr>
        <p:spPr>
          <a:xfrm>
            <a:off x="2000250" y="3152775"/>
            <a:ext cx="14611350"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US" dirty="0"/>
              <a:t>1. 	</a:t>
            </a:r>
            <a:r>
              <a:rPr lang="en-GB" dirty="0"/>
              <a:t>Imana </a:t>
            </a:r>
            <a:r>
              <a:rPr lang="en-GB" dirty="0" err="1"/>
              <a:t>ikoresha</a:t>
            </a:r>
            <a:r>
              <a:rPr lang="en-GB" dirty="0"/>
              <a:t> </a:t>
            </a:r>
            <a:r>
              <a:rPr lang="en-GB" dirty="0" err="1"/>
              <a:t>ibigeragezo</a:t>
            </a:r>
            <a:r>
              <a:rPr lang="en-GB" dirty="0"/>
              <a:t> </a:t>
            </a:r>
            <a:r>
              <a:rPr lang="en-GB" dirty="0" err="1"/>
              <a:t>kugira</a:t>
            </a:r>
            <a:r>
              <a:rPr lang="en-GB" dirty="0"/>
              <a:t> </a:t>
            </a:r>
            <a:r>
              <a:rPr lang="en-GB" dirty="0" err="1"/>
              <a:t>ngo</a:t>
            </a:r>
            <a:r>
              <a:rPr lang="en-GB" dirty="0"/>
              <a:t> 	</a:t>
            </a:r>
            <a:r>
              <a:rPr lang="en-GB" dirty="0" err="1"/>
              <a:t>idukuze</a:t>
            </a:r>
            <a:r>
              <a:rPr lang="en-GB" dirty="0"/>
              <a:t>, </a:t>
            </a:r>
            <a:r>
              <a:rPr lang="en-GB" dirty="0" err="1"/>
              <a:t>kuko</a:t>
            </a:r>
            <a:r>
              <a:rPr lang="en-GB" dirty="0"/>
              <a:t> </a:t>
            </a:r>
            <a:r>
              <a:rPr lang="en-GB" dirty="0" err="1"/>
              <a:t>bidutera</a:t>
            </a:r>
            <a:r>
              <a:rPr lang="en-GB" dirty="0"/>
              <a:t> </a:t>
            </a:r>
            <a:r>
              <a:rPr lang="en-GB" u="sng" dirty="0" err="1">
                <a:solidFill>
                  <a:srgbClr val="FF0000"/>
                </a:solidFill>
              </a:rPr>
              <a:t>kwishingikiriza</a:t>
            </a:r>
            <a:r>
              <a:rPr dirty="0"/>
              <a:t> </a:t>
            </a:r>
            <a:r>
              <a:rPr lang="en-GB" dirty="0" err="1"/>
              <a:t>kuri</a:t>
            </a:r>
            <a:r>
              <a:rPr lang="en-GB" dirty="0"/>
              <a:t> </a:t>
            </a:r>
            <a:r>
              <a:rPr lang="en-GB" dirty="0" err="1"/>
              <a:t>Yo</a:t>
            </a:r>
            <a:r>
              <a:rPr lang="en-GB" dirty="0"/>
              <a:t> 	</a:t>
            </a:r>
            <a:r>
              <a:rPr lang="en-GB" dirty="0" err="1"/>
              <a:t>ku</a:t>
            </a:r>
            <a:r>
              <a:rPr lang="en-GB" dirty="0"/>
              <a:t> </a:t>
            </a:r>
            <a:r>
              <a:rPr lang="en-GB" dirty="0" err="1"/>
              <a:t>rwego</a:t>
            </a:r>
            <a:r>
              <a:rPr lang="en-GB" dirty="0"/>
              <a:t> </a:t>
            </a:r>
            <a:r>
              <a:rPr lang="en-GB" dirty="0" err="1"/>
              <a:t>rushya</a:t>
            </a:r>
            <a:r>
              <a:rPr dirty="0"/>
              <a:t>.</a:t>
            </a:r>
          </a:p>
        </p:txBody>
      </p:sp>
      <p:pic>
        <p:nvPicPr>
          <p:cNvPr id="2" name="Image 4" descr="Image 4">
            <a:extLst>
              <a:ext uri="{FF2B5EF4-FFF2-40B4-BE49-F238E27FC236}">
                <a16:creationId xmlns:a16="http://schemas.microsoft.com/office/drawing/2014/main" id="{C6CD7772-5BF8-CECE-D79D-0759780F3C5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F33087FB-D1C4-6A68-502F-C0CB37DC9026}"/>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D35B25F4-AB6A-C256-E560-CC0DB25A5ECE}"/>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8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8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8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8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IMYUMVIRE KU MIBABARO</a:t>
            </a:r>
          </a:p>
        </p:txBody>
      </p:sp>
      <p:sp>
        <p:nvSpPr>
          <p:cNvPr id="188" name="Text 3"/>
          <p:cNvSpPr txBox="1"/>
          <p:nvPr/>
        </p:nvSpPr>
        <p:spPr>
          <a:xfrm>
            <a:off x="2000250" y="3152775"/>
            <a:ext cx="14420850" cy="31290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US" dirty="0"/>
              <a:t>2. 	</a:t>
            </a:r>
            <a:r>
              <a:rPr lang="en-GB" u="sng" dirty="0" err="1">
                <a:solidFill>
                  <a:srgbClr val="FF0000"/>
                </a:solidFill>
              </a:rPr>
              <a:t>Tuvanwa</a:t>
            </a:r>
            <a:r>
              <a:rPr dirty="0"/>
              <a:t> </a:t>
            </a:r>
            <a:r>
              <a:rPr lang="en-GB" dirty="0" err="1"/>
              <a:t>ku</a:t>
            </a:r>
            <a:r>
              <a:rPr lang="en-GB" dirty="0"/>
              <a:t> </a:t>
            </a:r>
            <a:r>
              <a:rPr lang="en-GB" dirty="0" err="1"/>
              <a:t>bintu</a:t>
            </a:r>
            <a:r>
              <a:rPr lang="en-GB" dirty="0"/>
              <a:t> </a:t>
            </a:r>
            <a:r>
              <a:rPr lang="en-GB" dirty="0" err="1"/>
              <a:t>by’igihe</a:t>
            </a:r>
            <a:r>
              <a:rPr lang="en-GB" dirty="0"/>
              <a:t> </a:t>
            </a:r>
            <a:r>
              <a:rPr lang="en-GB" dirty="0" err="1"/>
              <a:t>gito</a:t>
            </a:r>
            <a:r>
              <a:rPr lang="en-GB" dirty="0"/>
              <a:t> </a:t>
            </a:r>
            <a:r>
              <a:rPr lang="en-GB" dirty="0" err="1"/>
              <a:t>n’ibisanzwe</a:t>
            </a:r>
            <a:r>
              <a:rPr lang="en-GB" dirty="0"/>
              <a:t> 	</a:t>
            </a:r>
            <a:r>
              <a:rPr lang="en-GB" dirty="0" err="1"/>
              <a:t>by’ubuzima</a:t>
            </a:r>
            <a:r>
              <a:rPr lang="en-GB" dirty="0"/>
              <a:t>, </a:t>
            </a:r>
            <a:r>
              <a:rPr lang="en-GB" dirty="0" err="1"/>
              <a:t>tugahatirwa</a:t>
            </a:r>
            <a:r>
              <a:rPr lang="en-GB" dirty="0"/>
              <a:t> </a:t>
            </a:r>
            <a:r>
              <a:rPr lang="en-GB" dirty="0" err="1"/>
              <a:t>kongera</a:t>
            </a:r>
            <a:r>
              <a:rPr lang="en-GB" dirty="0"/>
              <a:t> </a:t>
            </a:r>
            <a:r>
              <a:rPr lang="en-GB" dirty="0" err="1"/>
              <a:t>gusuzuma</a:t>
            </a:r>
            <a:r>
              <a:rPr lang="en-GB" dirty="0"/>
              <a:t> 	</a:t>
            </a:r>
            <a:r>
              <a:rPr lang="en-GB" dirty="0" err="1"/>
              <a:t>indangagaciro</a:t>
            </a:r>
            <a:r>
              <a:rPr lang="en-GB" dirty="0"/>
              <a:t> </a:t>
            </a:r>
            <a:r>
              <a:rPr lang="en-GB" dirty="0" err="1"/>
              <a:t>zacu</a:t>
            </a:r>
            <a:r>
              <a:rPr lang="en-GB" dirty="0"/>
              <a:t>, </a:t>
            </a:r>
            <a:r>
              <a:rPr lang="en-GB" dirty="0" err="1"/>
              <a:t>iby’ingenzi</a:t>
            </a:r>
            <a:r>
              <a:rPr lang="en-GB" dirty="0"/>
              <a:t> </a:t>
            </a:r>
            <a:r>
              <a:rPr lang="en-GB" dirty="0" err="1"/>
              <a:t>twitaho</a:t>
            </a:r>
            <a:r>
              <a:rPr lang="en-GB" dirty="0"/>
              <a:t>, </a:t>
            </a:r>
            <a:r>
              <a:rPr lang="en-GB" dirty="0" err="1"/>
              <a:t>ibyo</a:t>
            </a:r>
            <a:r>
              <a:rPr lang="en-GB" dirty="0"/>
              <a:t> 	</a:t>
            </a:r>
            <a:r>
              <a:rPr lang="en-GB" dirty="0" err="1"/>
              <a:t>twiyemeje</a:t>
            </a:r>
            <a:r>
              <a:rPr lang="en-GB" dirty="0"/>
              <a:t> </a:t>
            </a:r>
            <a:r>
              <a:rPr lang="en-GB" dirty="0" err="1"/>
              <a:t>n’icyerekezo</a:t>
            </a:r>
            <a:r>
              <a:rPr lang="en-GB" dirty="0"/>
              <a:t> </a:t>
            </a:r>
            <a:r>
              <a:rPr lang="en-GB" dirty="0" err="1"/>
              <a:t>cy’ejo</a:t>
            </a:r>
            <a:r>
              <a:rPr lang="en-GB" dirty="0"/>
              <a:t> </a:t>
            </a:r>
            <a:r>
              <a:rPr lang="en-GB" dirty="0" err="1"/>
              <a:t>hazaza</a:t>
            </a:r>
            <a:r>
              <a:rPr dirty="0"/>
              <a:t>.</a:t>
            </a:r>
          </a:p>
        </p:txBody>
      </p:sp>
      <p:pic>
        <p:nvPicPr>
          <p:cNvPr id="2" name="Image 4" descr="Image 4">
            <a:extLst>
              <a:ext uri="{FF2B5EF4-FFF2-40B4-BE49-F238E27FC236}">
                <a16:creationId xmlns:a16="http://schemas.microsoft.com/office/drawing/2014/main" id="{49308607-29CA-2C9C-A366-EE8C77FA8FAA}"/>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4CA35BCF-3633-AD21-E91D-5FDC4C95E8CD}"/>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81A3F0AA-0354-1CC3-88E9-8066FB78E606}"/>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19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19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19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19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IMYUMVIRE KU MIBABARO</a:t>
            </a:r>
          </a:p>
        </p:txBody>
      </p:sp>
      <p:sp>
        <p:nvSpPr>
          <p:cNvPr id="198" name="Text 3"/>
          <p:cNvSpPr txBox="1"/>
          <p:nvPr/>
        </p:nvSpPr>
        <p:spPr>
          <a:xfrm>
            <a:off x="2000250" y="3152775"/>
            <a:ext cx="14420850"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US" dirty="0"/>
              <a:t>3.</a:t>
            </a:r>
            <a:r>
              <a:rPr lang="en-GB" dirty="0"/>
              <a:t> 	</a:t>
            </a:r>
            <a:r>
              <a:rPr lang="en-GB" dirty="0" err="1"/>
              <a:t>Ibigeragezo</a:t>
            </a:r>
            <a:r>
              <a:rPr lang="en-GB" dirty="0"/>
              <a:t> </a:t>
            </a:r>
            <a:r>
              <a:rPr lang="en-GB" dirty="0" err="1"/>
              <a:t>bituma</a:t>
            </a:r>
            <a:r>
              <a:rPr dirty="0"/>
              <a:t>o </a:t>
            </a:r>
            <a:r>
              <a:rPr lang="en-GB" u="sng" dirty="0" err="1">
                <a:solidFill>
                  <a:srgbClr val="FF0000"/>
                </a:solidFill>
              </a:rPr>
              <a:t>duhamya</a:t>
            </a:r>
            <a:r>
              <a:rPr dirty="0"/>
              <a:t> </a:t>
            </a:r>
            <a:r>
              <a:rPr lang="en-GB" dirty="0" err="1"/>
              <a:t>Ukuri</a:t>
            </a:r>
            <a:r>
              <a:rPr lang="en-GB" dirty="0"/>
              <a:t>  	</a:t>
            </a:r>
            <a:r>
              <a:rPr lang="en-GB" dirty="0" err="1"/>
              <a:t>n’Imbaraga</a:t>
            </a:r>
            <a:r>
              <a:rPr lang="en-GB" dirty="0"/>
              <a:t> </a:t>
            </a:r>
            <a:r>
              <a:rPr lang="en-GB" dirty="0" err="1"/>
              <a:t>z’Imana</a:t>
            </a:r>
            <a:endParaRPr dirty="0"/>
          </a:p>
        </p:txBody>
      </p:sp>
      <p:pic>
        <p:nvPicPr>
          <p:cNvPr id="2" name="Image 4" descr="Image 4">
            <a:extLst>
              <a:ext uri="{FF2B5EF4-FFF2-40B4-BE49-F238E27FC236}">
                <a16:creationId xmlns:a16="http://schemas.microsoft.com/office/drawing/2014/main" id="{3FBBF0A6-0525-8CF3-0D94-278C7B6C9CA7}"/>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7F843B3E-CEF0-A7C5-61D8-E6E4FC52B76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BFE05F76-0168-4232-3C1A-251EE31598A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0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0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20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0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IMYUMVIRE KU MIBABARO</a:t>
            </a:r>
          </a:p>
        </p:txBody>
      </p:sp>
      <p:sp>
        <p:nvSpPr>
          <p:cNvPr id="208" name="Text 3"/>
          <p:cNvSpPr txBox="1"/>
          <p:nvPr/>
        </p:nvSpPr>
        <p:spPr>
          <a:xfrm>
            <a:off x="2000250" y="3152775"/>
            <a:ext cx="14420850"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US" dirty="0"/>
              <a:t>4. 	</a:t>
            </a:r>
            <a:r>
              <a:rPr lang="en-GB" dirty="0" err="1"/>
              <a:t>Ibigeragezo</a:t>
            </a:r>
            <a:r>
              <a:rPr lang="en-GB" dirty="0"/>
              <a:t> </a:t>
            </a:r>
            <a:r>
              <a:rPr lang="en-GB" dirty="0" err="1"/>
              <a:t>biba</a:t>
            </a:r>
            <a:r>
              <a:rPr lang="en-GB" dirty="0"/>
              <a:t> </a:t>
            </a:r>
            <a:r>
              <a:rPr lang="en-GB" u="sng" dirty="0" err="1">
                <a:solidFill>
                  <a:srgbClr val="FF0000"/>
                </a:solidFill>
              </a:rPr>
              <a:t>ubuhamya</a:t>
            </a:r>
            <a:r>
              <a:rPr dirty="0"/>
              <a:t> </a:t>
            </a:r>
            <a:r>
              <a:rPr lang="en-GB" dirty="0" err="1"/>
              <a:t>bukomeye</a:t>
            </a:r>
            <a:r>
              <a:rPr lang="en-GB" dirty="0"/>
              <a:t> </a:t>
            </a:r>
            <a:r>
              <a:rPr lang="en-GB" dirty="0" err="1"/>
              <a:t>kuri</a:t>
            </a:r>
            <a:r>
              <a:rPr lang="en-GB" dirty="0"/>
              <a:t> 	</a:t>
            </a:r>
            <a:r>
              <a:rPr lang="en-GB" dirty="0" err="1"/>
              <a:t>iy’isi</a:t>
            </a:r>
            <a:r>
              <a:rPr lang="en-GB" dirty="0"/>
              <a:t> </a:t>
            </a:r>
            <a:r>
              <a:rPr lang="en-GB" dirty="0" err="1"/>
              <a:t>y’abatizera</a:t>
            </a:r>
            <a:r>
              <a:rPr lang="en-GB" dirty="0"/>
              <a:t> Imana.</a:t>
            </a:r>
            <a:endParaRPr dirty="0"/>
          </a:p>
        </p:txBody>
      </p:sp>
      <p:pic>
        <p:nvPicPr>
          <p:cNvPr id="2" name="Image 4" descr="Image 4">
            <a:extLst>
              <a:ext uri="{FF2B5EF4-FFF2-40B4-BE49-F238E27FC236}">
                <a16:creationId xmlns:a16="http://schemas.microsoft.com/office/drawing/2014/main" id="{E46BA9B4-2C08-D363-1D01-64F310ADD316}"/>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A992E332-FCFC-25AF-373F-9761E3836CC3}"/>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3130020C-EAB1-B94E-4A35-6D3257BB8DE7}"/>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11" name="Image 1" descr="Image 1"/>
          <p:cNvPicPr>
            <a:picLocks noChangeAspect="1"/>
          </p:cNvPicPr>
          <p:nvPr/>
        </p:nvPicPr>
        <p:blipFill>
          <a:blip r:embed="rId3"/>
          <a:stretch>
            <a:fillRect/>
          </a:stretch>
        </p:blipFill>
        <p:spPr>
          <a:xfrm>
            <a:off x="0" y="-1"/>
            <a:ext cx="18288000" cy="10287000"/>
          </a:xfrm>
          <a:prstGeom prst="rect">
            <a:avLst/>
          </a:prstGeom>
          <a:ln w="12700">
            <a:miter lim="400000"/>
          </a:ln>
        </p:spPr>
      </p:pic>
      <p:pic>
        <p:nvPicPr>
          <p:cNvPr id="21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21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1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IMYUMVIRE KU MIBABARO</a:t>
            </a:r>
          </a:p>
        </p:txBody>
      </p:sp>
      <p:sp>
        <p:nvSpPr>
          <p:cNvPr id="218" name="Text 3"/>
          <p:cNvSpPr txBox="1"/>
          <p:nvPr/>
        </p:nvSpPr>
        <p:spPr>
          <a:xfrm>
            <a:off x="2000250" y="3152775"/>
            <a:ext cx="14420850"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US" dirty="0"/>
              <a:t>5. 	</a:t>
            </a:r>
            <a:r>
              <a:rPr lang="en-GB" u="sng" dirty="0" err="1">
                <a:solidFill>
                  <a:srgbClr val="FF0000"/>
                </a:solidFill>
              </a:rPr>
              <a:t>Duhinduka</a:t>
            </a:r>
            <a:r>
              <a:rPr dirty="0"/>
              <a:t> </a:t>
            </a:r>
            <a:r>
              <a:rPr lang="en-GB" dirty="0" err="1"/>
              <a:t>abantu</a:t>
            </a:r>
            <a:r>
              <a:rPr lang="en-GB" dirty="0"/>
              <a:t> </a:t>
            </a:r>
            <a:r>
              <a:rPr lang="en-GB" dirty="0" err="1"/>
              <a:t>bagira</a:t>
            </a:r>
            <a:r>
              <a:rPr lang="en-GB" dirty="0"/>
              <a:t> </a:t>
            </a:r>
            <a:r>
              <a:rPr lang="en-GB" dirty="0" err="1"/>
              <a:t>ubwenge</a:t>
            </a:r>
            <a:r>
              <a:rPr lang="en-GB" dirty="0"/>
              <a:t> muri 	</a:t>
            </a:r>
            <a:r>
              <a:rPr lang="en-GB" dirty="0" err="1"/>
              <a:t>byose</a:t>
            </a:r>
            <a:r>
              <a:rPr lang="en-GB" dirty="0"/>
              <a:t>, </a:t>
            </a:r>
            <a:r>
              <a:rPr lang="en-GB" dirty="0" err="1"/>
              <a:t>bita</a:t>
            </a:r>
            <a:r>
              <a:rPr lang="en-GB" dirty="0"/>
              <a:t> </a:t>
            </a:r>
            <a:r>
              <a:rPr lang="en-GB" dirty="0" err="1"/>
              <a:t>ku</a:t>
            </a:r>
            <a:r>
              <a:rPr lang="en-GB" dirty="0"/>
              <a:t> </a:t>
            </a:r>
            <a:r>
              <a:rPr lang="en-GB" dirty="0" err="1"/>
              <a:t>bandi</a:t>
            </a:r>
            <a:r>
              <a:rPr lang="en-GB" dirty="0"/>
              <a:t>, </a:t>
            </a:r>
            <a:r>
              <a:rPr lang="en-GB" dirty="0" err="1"/>
              <a:t>bafite</a:t>
            </a:r>
            <a:r>
              <a:rPr lang="en-GB" dirty="0"/>
              <a:t> </a:t>
            </a:r>
            <a:r>
              <a:rPr lang="en-GB" dirty="0" err="1"/>
              <a:t>impuhwe</a:t>
            </a:r>
            <a:r>
              <a:rPr lang="en-GB" dirty="0"/>
              <a:t>, </a:t>
            </a:r>
            <a:r>
              <a:rPr lang="en-GB" dirty="0" err="1"/>
              <a:t>kandi</a:t>
            </a:r>
            <a:r>
              <a:rPr lang="en-GB" dirty="0"/>
              <a:t> 	</a:t>
            </a:r>
            <a:r>
              <a:rPr lang="en-GB" dirty="0" err="1"/>
              <a:t>tugera</a:t>
            </a:r>
            <a:r>
              <a:rPr lang="en-GB" dirty="0"/>
              <a:t> </a:t>
            </a:r>
            <a:r>
              <a:rPr lang="en-GB" dirty="0" err="1"/>
              <a:t>ikirenge</a:t>
            </a:r>
            <a:r>
              <a:rPr lang="en-GB" dirty="0"/>
              <a:t> </a:t>
            </a:r>
            <a:r>
              <a:rPr lang="en-GB" dirty="0" err="1"/>
              <a:t>cya</a:t>
            </a:r>
            <a:r>
              <a:rPr lang="en-GB" dirty="0"/>
              <a:t> Kristo</a:t>
            </a:r>
            <a:r>
              <a:rPr dirty="0"/>
              <a:t>.</a:t>
            </a:r>
          </a:p>
        </p:txBody>
      </p:sp>
      <p:pic>
        <p:nvPicPr>
          <p:cNvPr id="2" name="Image 4" descr="Image 4">
            <a:extLst>
              <a:ext uri="{FF2B5EF4-FFF2-40B4-BE49-F238E27FC236}">
                <a16:creationId xmlns:a16="http://schemas.microsoft.com/office/drawing/2014/main" id="{6FA4D05B-8AD6-7ADD-841E-3187819D2E06}"/>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74269F9D-D4EA-5063-F7BA-079B430EE674}"/>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D8D5B3CC-00FF-DBEB-969D-ED79E90D6C5F}"/>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2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22" name="Image 2" descr="Image 2"/>
          <p:cNvPicPr>
            <a:picLocks noChangeAspect="1"/>
          </p:cNvPicPr>
          <p:nvPr/>
        </p:nvPicPr>
        <p:blipFill>
          <a:blip r:embed="rId4"/>
          <a:stretch>
            <a:fillRect/>
          </a:stretch>
        </p:blipFill>
        <p:spPr>
          <a:xfrm>
            <a:off x="12796018" y="9555453"/>
            <a:ext cx="5491982" cy="731548"/>
          </a:xfrm>
          <a:prstGeom prst="rect">
            <a:avLst/>
          </a:prstGeom>
          <a:ln w="12700">
            <a:miter lim="400000"/>
          </a:ln>
        </p:spPr>
      </p:pic>
      <p:pic>
        <p:nvPicPr>
          <p:cNvPr id="22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25" name="Text 0"/>
          <p:cNvSpPr txBox="1"/>
          <p:nvPr/>
        </p:nvSpPr>
        <p:spPr>
          <a:xfrm>
            <a:off x="2000250" y="1657350"/>
            <a:ext cx="14230350" cy="92333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IKIBAZO</a:t>
            </a:r>
            <a:endParaRPr b="1" dirty="0"/>
          </a:p>
        </p:txBody>
      </p:sp>
      <p:sp>
        <p:nvSpPr>
          <p:cNvPr id="228" name="Text 3"/>
          <p:cNvSpPr txBox="1"/>
          <p:nvPr/>
        </p:nvSpPr>
        <p:spPr>
          <a:xfrm>
            <a:off x="2000250" y="3152775"/>
            <a:ext cx="13877925"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spcBef>
                <a:spcPts val="3700"/>
              </a:spcBef>
              <a:defRPr sz="5100">
                <a:solidFill>
                  <a:srgbClr val="FFFFFF"/>
                </a:solidFill>
                <a:latin typeface="+mn-lt"/>
                <a:ea typeface="+mn-ea"/>
                <a:cs typeface="+mn-cs"/>
                <a:sym typeface="Helvetica"/>
              </a:defRPr>
            </a:lvl1pPr>
          </a:lstStyle>
          <a:p>
            <a:r>
              <a:rPr lang="en-GB" dirty="0"/>
              <a:t>Ni </a:t>
            </a:r>
            <a:r>
              <a:rPr lang="en-GB" dirty="0" err="1"/>
              <a:t>iyihe</a:t>
            </a:r>
            <a:r>
              <a:rPr lang="en-GB" dirty="0"/>
              <a:t> </a:t>
            </a:r>
            <a:r>
              <a:rPr lang="en-GB" dirty="0" err="1"/>
              <a:t>myumvire</a:t>
            </a:r>
            <a:r>
              <a:rPr lang="en-GB" dirty="0"/>
              <a:t> </a:t>
            </a:r>
            <a:r>
              <a:rPr lang="en-GB" dirty="0" err="1"/>
              <a:t>mfite</a:t>
            </a:r>
            <a:r>
              <a:rPr lang="en-GB" dirty="0"/>
              <a:t> </a:t>
            </a:r>
            <a:r>
              <a:rPr lang="en-GB" dirty="0" err="1"/>
              <a:t>igomba</a:t>
            </a:r>
            <a:r>
              <a:rPr lang="en-GB" dirty="0"/>
              <a:t> </a:t>
            </a:r>
            <a:r>
              <a:rPr lang="en-GB" dirty="0" err="1"/>
              <a:t>guhinduka</a:t>
            </a:r>
            <a:r>
              <a:rPr lang="en-GB" dirty="0"/>
              <a:t> </a:t>
            </a:r>
            <a:r>
              <a:rPr lang="en-GB" dirty="0" err="1"/>
              <a:t>kugira</a:t>
            </a:r>
            <a:r>
              <a:rPr lang="en-GB" dirty="0"/>
              <a:t> </a:t>
            </a:r>
            <a:r>
              <a:rPr lang="en-GB" dirty="0" err="1"/>
              <a:t>ngo</a:t>
            </a:r>
            <a:r>
              <a:rPr lang="en-GB" dirty="0"/>
              <a:t> </a:t>
            </a:r>
            <a:r>
              <a:rPr lang="en-GB" dirty="0" err="1"/>
              <a:t>nkure</a:t>
            </a:r>
            <a:r>
              <a:rPr lang="en-GB" dirty="0"/>
              <a:t> </a:t>
            </a:r>
            <a:r>
              <a:rPr lang="en-GB" dirty="0" err="1"/>
              <a:t>neza</a:t>
            </a:r>
            <a:r>
              <a:rPr lang="en-GB" dirty="0"/>
              <a:t> mu </a:t>
            </a:r>
            <a:r>
              <a:rPr lang="en-GB" dirty="0" err="1"/>
              <a:t>gihe</a:t>
            </a:r>
            <a:r>
              <a:rPr lang="en-GB" dirty="0"/>
              <a:t> </a:t>
            </a:r>
            <a:r>
              <a:rPr lang="en-GB" dirty="0" err="1"/>
              <a:t>mpora</a:t>
            </a:r>
            <a:r>
              <a:rPr lang="en-GB" dirty="0"/>
              <a:t> mu </a:t>
            </a:r>
            <a:r>
              <a:rPr lang="en-GB" dirty="0" err="1"/>
              <a:t>ibigeragezo</a:t>
            </a:r>
            <a:r>
              <a:rPr lang="en-GB" dirty="0"/>
              <a:t>?</a:t>
            </a:r>
            <a:endParaRPr dirty="0"/>
          </a:p>
        </p:txBody>
      </p:sp>
      <p:pic>
        <p:nvPicPr>
          <p:cNvPr id="2" name="Image 4" descr="Image 4">
            <a:extLst>
              <a:ext uri="{FF2B5EF4-FFF2-40B4-BE49-F238E27FC236}">
                <a16:creationId xmlns:a16="http://schemas.microsoft.com/office/drawing/2014/main" id="{FA0224E0-BF62-E644-F0ED-A3D13EEF24E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3F3B16D9-9E0C-FA38-4EED-ED1D67E40CD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45C12C99-728C-49B2-235B-BF4A4BBD2D15}"/>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2</a:t>
            </a:r>
            <a:endParaRPr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3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32"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33" name="Image 3" descr="Image 3"/>
          <p:cNvPicPr>
            <a:picLocks noChangeAspect="1"/>
          </p:cNvPicPr>
          <p:nvPr/>
        </p:nvPicPr>
        <p:blipFill>
          <a:blip r:embed="rId5"/>
          <a:stretch>
            <a:fillRect/>
          </a:stretch>
        </p:blipFill>
        <p:spPr>
          <a:xfrm>
            <a:off x="0" y="0"/>
            <a:ext cx="838204" cy="10287000"/>
          </a:xfrm>
          <a:prstGeom prst="rect">
            <a:avLst/>
          </a:prstGeom>
          <a:ln w="12700">
            <a:miter lim="400000"/>
          </a:ln>
        </p:spPr>
      </p:pic>
      <p:sp>
        <p:nvSpPr>
          <p:cNvPr id="235" name="Text 0"/>
          <p:cNvSpPr txBox="1"/>
          <p:nvPr/>
        </p:nvSpPr>
        <p:spPr>
          <a:xfrm>
            <a:off x="4010025" y="4629150"/>
            <a:ext cx="10239375" cy="2044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100"/>
              </a:lnSpc>
              <a:defRPr sz="6700">
                <a:solidFill>
                  <a:srgbClr val="F5F5F5"/>
                </a:solidFill>
                <a:latin typeface="Syne Bold"/>
                <a:ea typeface="Syne Bold"/>
                <a:cs typeface="Syne Bold"/>
                <a:sym typeface="Syne Bold"/>
              </a:defRPr>
            </a:lvl1pPr>
          </a:lstStyle>
          <a:p>
            <a:pPr algn="ctr"/>
            <a:r>
              <a:rPr lang="en-GB" b="1" dirty="0"/>
              <a:t>IBIKENEWE DUKWIYE GUSABA</a:t>
            </a:r>
            <a:endParaRPr b="1" dirty="0"/>
          </a:p>
        </p:txBody>
      </p:sp>
      <p:pic>
        <p:nvPicPr>
          <p:cNvPr id="2" name="Image 4" descr="Image 4">
            <a:extLst>
              <a:ext uri="{FF2B5EF4-FFF2-40B4-BE49-F238E27FC236}">
                <a16:creationId xmlns:a16="http://schemas.microsoft.com/office/drawing/2014/main" id="{C06DA5FE-984B-EF18-68B7-6B28B3D4A3BA}"/>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E95442AE-3682-6C3A-81BB-138CE0BA150D}"/>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16A93348-5451-2685-0350-FDCD89A6D8E1}"/>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40"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41"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42"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44" name="Text 0"/>
          <p:cNvSpPr txBox="1"/>
          <p:nvPr/>
        </p:nvSpPr>
        <p:spPr>
          <a:xfrm>
            <a:off x="2000250" y="1657350"/>
            <a:ext cx="11566894" cy="1005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ts val="8100"/>
              </a:lnSpc>
              <a:defRPr sz="6700">
                <a:solidFill>
                  <a:srgbClr val="F5F5F5"/>
                </a:solidFill>
                <a:latin typeface="Syne Bold"/>
                <a:ea typeface="Syne Bold"/>
                <a:cs typeface="Syne Bold"/>
                <a:sym typeface="Syne Bold"/>
              </a:defRPr>
            </a:lvl1pPr>
          </a:lstStyle>
          <a:p>
            <a:r>
              <a:rPr lang="en-GB" b="1" dirty="0"/>
              <a:t>IBYICIRO BIBIRI BY'ABANTU…</a:t>
            </a:r>
            <a:endParaRPr b="1" dirty="0"/>
          </a:p>
        </p:txBody>
      </p:sp>
      <p:sp>
        <p:nvSpPr>
          <p:cNvPr id="247" name="Text 3"/>
          <p:cNvSpPr txBox="1"/>
          <p:nvPr/>
        </p:nvSpPr>
        <p:spPr>
          <a:xfrm>
            <a:off x="2743200" y="3743325"/>
            <a:ext cx="1210627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GB" dirty="0" err="1"/>
              <a:t>Abantu</a:t>
            </a:r>
            <a:r>
              <a:rPr lang="en-GB" dirty="0"/>
              <a:t> </a:t>
            </a:r>
            <a:r>
              <a:rPr lang="en-GB" dirty="0" err="1"/>
              <a:t>bahora</a:t>
            </a:r>
            <a:r>
              <a:rPr lang="en-GB" dirty="0"/>
              <a:t> </a:t>
            </a:r>
            <a:r>
              <a:rPr lang="en-GB" dirty="0" err="1"/>
              <a:t>bibaza</a:t>
            </a:r>
            <a:r>
              <a:rPr lang="en-GB" dirty="0"/>
              <a:t> </a:t>
            </a:r>
            <a:r>
              <a:rPr lang="en-GB" dirty="0" err="1"/>
              <a:t>ngo</a:t>
            </a:r>
            <a:r>
              <a:rPr lang="en-GB" dirty="0"/>
              <a:t> </a:t>
            </a:r>
            <a:r>
              <a:rPr lang="en-GB" u="sng" dirty="0">
                <a:solidFill>
                  <a:srgbClr val="FF0000"/>
                </a:solidFill>
              </a:rPr>
              <a:t>"</a:t>
            </a:r>
            <a:r>
              <a:rPr lang="en-GB" u="sng" dirty="0" err="1">
                <a:solidFill>
                  <a:srgbClr val="FF0000"/>
                </a:solidFill>
              </a:rPr>
              <a:t>kuki</a:t>
            </a:r>
            <a:r>
              <a:rPr lang="en-GB" u="sng" dirty="0">
                <a:solidFill>
                  <a:srgbClr val="FF0000"/>
                </a:solidFill>
              </a:rPr>
              <a:t>?"</a:t>
            </a:r>
            <a:r>
              <a:rPr dirty="0"/>
              <a:t>. </a:t>
            </a:r>
            <a:r>
              <a:rPr lang="en-GB" dirty="0" err="1"/>
              <a:t>Bihugiraho</a:t>
            </a:r>
            <a:r>
              <a:rPr lang="en-GB" dirty="0"/>
              <a:t> </a:t>
            </a:r>
            <a:r>
              <a:rPr lang="en-GB" dirty="0" err="1"/>
              <a:t>bagaheranwa</a:t>
            </a:r>
            <a:r>
              <a:rPr lang="en-GB" dirty="0"/>
              <a:t> </a:t>
            </a:r>
            <a:r>
              <a:rPr lang="en-GB" dirty="0" err="1"/>
              <a:t>n'agahinda</a:t>
            </a:r>
            <a:r>
              <a:rPr lang="en-GB" dirty="0"/>
              <a:t>.</a:t>
            </a:r>
            <a:endParaRPr dirty="0"/>
          </a:p>
        </p:txBody>
      </p:sp>
      <p:sp>
        <p:nvSpPr>
          <p:cNvPr id="248" name="Text 4"/>
          <p:cNvSpPr txBox="1"/>
          <p:nvPr/>
        </p:nvSpPr>
        <p:spPr>
          <a:xfrm>
            <a:off x="2743200" y="6067425"/>
            <a:ext cx="12106275" cy="23467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GB" dirty="0" err="1"/>
              <a:t>Abantu</a:t>
            </a:r>
            <a:r>
              <a:rPr lang="en-GB" dirty="0"/>
              <a:t> </a:t>
            </a:r>
            <a:r>
              <a:rPr lang="en-GB" dirty="0" err="1"/>
              <a:t>bibaza</a:t>
            </a:r>
            <a:r>
              <a:rPr lang="en-GB" dirty="0"/>
              <a:t> </a:t>
            </a:r>
            <a:r>
              <a:rPr lang="en-GB" dirty="0" err="1"/>
              <a:t>ngo</a:t>
            </a:r>
            <a:r>
              <a:rPr lang="en-GB" dirty="0"/>
              <a:t> </a:t>
            </a:r>
            <a:r>
              <a:rPr lang="en-GB" u="sng" dirty="0">
                <a:solidFill>
                  <a:srgbClr val="FF0000"/>
                </a:solidFill>
              </a:rPr>
              <a:t>"</a:t>
            </a:r>
            <a:r>
              <a:rPr lang="en-GB" u="sng" dirty="0" err="1">
                <a:solidFill>
                  <a:srgbClr val="FF0000"/>
                </a:solidFill>
              </a:rPr>
              <a:t>niki</a:t>
            </a:r>
            <a:r>
              <a:rPr lang="en-GB" u="sng" dirty="0">
                <a:solidFill>
                  <a:srgbClr val="FF0000"/>
                </a:solidFill>
              </a:rPr>
              <a:t>"</a:t>
            </a:r>
            <a:r>
              <a:rPr dirty="0"/>
              <a:t> </a:t>
            </a:r>
            <a:r>
              <a:rPr lang="en-GB" dirty="0" err="1"/>
              <a:t>bagomba</a:t>
            </a:r>
            <a:r>
              <a:rPr lang="en-GB" dirty="0"/>
              <a:t> </a:t>
            </a:r>
            <a:r>
              <a:rPr lang="en-GB" dirty="0" err="1"/>
              <a:t>gukora</a:t>
            </a:r>
            <a:r>
              <a:rPr lang="en-GB" dirty="0"/>
              <a:t> </a:t>
            </a:r>
            <a:r>
              <a:rPr lang="en-GB" dirty="0" err="1"/>
              <a:t>kugira</a:t>
            </a:r>
            <a:r>
              <a:rPr lang="en-GB" dirty="0"/>
              <a:t> </a:t>
            </a:r>
            <a:r>
              <a:rPr lang="en-GB" dirty="0" err="1"/>
              <a:t>ngo</a:t>
            </a:r>
            <a:r>
              <a:rPr lang="en-GB" dirty="0"/>
              <a:t> </a:t>
            </a:r>
            <a:r>
              <a:rPr lang="en-GB" dirty="0" err="1"/>
              <a:t>babeho</a:t>
            </a:r>
            <a:r>
              <a:rPr lang="en-GB" dirty="0"/>
              <a:t> </a:t>
            </a:r>
            <a:r>
              <a:rPr lang="en-GB" dirty="0" err="1"/>
              <a:t>neza</a:t>
            </a:r>
            <a:r>
              <a:rPr lang="en-GB" dirty="0"/>
              <a:t>. Abo </a:t>
            </a:r>
            <a:r>
              <a:rPr lang="en-GB" dirty="0" err="1"/>
              <a:t>nibo</a:t>
            </a:r>
            <a:r>
              <a:rPr lang="en-GB" dirty="0"/>
              <a:t> </a:t>
            </a:r>
            <a:r>
              <a:rPr lang="en-GB" dirty="0" err="1"/>
              <a:t>bagira</a:t>
            </a:r>
            <a:r>
              <a:rPr lang="en-GB" dirty="0"/>
              <a:t> </a:t>
            </a:r>
            <a:r>
              <a:rPr lang="en-GB" dirty="0" err="1"/>
              <a:t>intsinzi</a:t>
            </a:r>
            <a:r>
              <a:rPr lang="en-GB" dirty="0"/>
              <a:t>.</a:t>
            </a:r>
            <a:endParaRPr dirty="0"/>
          </a:p>
        </p:txBody>
      </p:sp>
      <p:sp>
        <p:nvSpPr>
          <p:cNvPr id="249" name="Text 3"/>
          <p:cNvSpPr txBox="1"/>
          <p:nvPr/>
        </p:nvSpPr>
        <p:spPr>
          <a:xfrm>
            <a:off x="2102775" y="3743325"/>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1</a:t>
            </a:r>
          </a:p>
        </p:txBody>
      </p:sp>
      <p:sp>
        <p:nvSpPr>
          <p:cNvPr id="250" name="Text 3"/>
          <p:cNvSpPr txBox="1"/>
          <p:nvPr/>
        </p:nvSpPr>
        <p:spPr>
          <a:xfrm>
            <a:off x="2102775" y="6075781"/>
            <a:ext cx="467474" cy="768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2</a:t>
            </a:r>
          </a:p>
        </p:txBody>
      </p:sp>
      <p:pic>
        <p:nvPicPr>
          <p:cNvPr id="2" name="Image 4" descr="Image 4">
            <a:extLst>
              <a:ext uri="{FF2B5EF4-FFF2-40B4-BE49-F238E27FC236}">
                <a16:creationId xmlns:a16="http://schemas.microsoft.com/office/drawing/2014/main" id="{7C648AAA-7AF9-7088-9561-6724DE04BEE2}"/>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E6FAD5F-4A41-E9CB-D702-0A27E462F07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17BB523-E387-56D2-F4C3-52E5675FF136}"/>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2"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53"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54"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55"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57" name="Text 0"/>
          <p:cNvSpPr txBox="1"/>
          <p:nvPr/>
        </p:nvSpPr>
        <p:spPr>
          <a:xfrm>
            <a:off x="2000250" y="1657350"/>
            <a:ext cx="14468475" cy="10059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100"/>
              </a:lnSpc>
              <a:defRPr sz="6700">
                <a:solidFill>
                  <a:srgbClr val="F5F5F5"/>
                </a:solidFill>
                <a:latin typeface="Syne Bold"/>
                <a:ea typeface="Syne Bold"/>
                <a:cs typeface="Syne Bold"/>
                <a:sym typeface="Syne Bold"/>
              </a:defRPr>
            </a:lvl1pPr>
          </a:lstStyle>
          <a:p>
            <a:r>
              <a:rPr lang="en-GB" b="1" dirty="0"/>
              <a:t>IBIBAZO BITATU BYA "NIKI”…</a:t>
            </a:r>
            <a:endParaRPr b="1" dirty="0"/>
          </a:p>
        </p:txBody>
      </p:sp>
      <p:sp>
        <p:nvSpPr>
          <p:cNvPr id="260" name="Text 3"/>
          <p:cNvSpPr txBox="1"/>
          <p:nvPr/>
        </p:nvSpPr>
        <p:spPr>
          <a:xfrm>
            <a:off x="2692297" y="3048000"/>
            <a:ext cx="12801601"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lang="en-GB" dirty="0"/>
              <a:t>Niki </a:t>
            </a:r>
            <a:r>
              <a:rPr lang="en-GB" dirty="0" err="1"/>
              <a:t>ngomba</a:t>
            </a:r>
            <a:r>
              <a:rPr lang="en-GB" dirty="0"/>
              <a:t> </a:t>
            </a:r>
            <a:r>
              <a:rPr lang="en-GB" dirty="0" err="1"/>
              <a:t>kwitaho</a:t>
            </a:r>
            <a:r>
              <a:rPr lang="en-GB" dirty="0"/>
              <a:t>? </a:t>
            </a:r>
            <a:r>
              <a:rPr lang="en-GB" b="1" u="sng" dirty="0" err="1">
                <a:solidFill>
                  <a:srgbClr val="FF0000"/>
                </a:solidFill>
              </a:rPr>
              <a:t>Imyumvire</a:t>
            </a:r>
            <a:r>
              <a:rPr b="1" u="sng" dirty="0">
                <a:solidFill>
                  <a:srgbClr val="FF0000"/>
                </a:solidFill>
              </a:rPr>
              <a:t>de</a:t>
            </a:r>
            <a:r>
              <a:rPr b="1" dirty="0">
                <a:solidFill>
                  <a:srgbClr val="90ADC6"/>
                </a:solidFill>
              </a:rPr>
              <a:t>.</a:t>
            </a:r>
          </a:p>
        </p:txBody>
      </p:sp>
      <p:sp>
        <p:nvSpPr>
          <p:cNvPr id="261" name="Text 4"/>
          <p:cNvSpPr txBox="1"/>
          <p:nvPr/>
        </p:nvSpPr>
        <p:spPr>
          <a:xfrm>
            <a:off x="2692297" y="4320616"/>
            <a:ext cx="15373351" cy="776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lang="en-GB" dirty="0"/>
              <a:t>Niki </a:t>
            </a:r>
            <a:r>
              <a:rPr lang="en-GB" dirty="0" err="1"/>
              <a:t>nakora</a:t>
            </a:r>
            <a:r>
              <a:rPr lang="en-GB" dirty="0"/>
              <a:t> </a:t>
            </a:r>
            <a:r>
              <a:rPr lang="en-GB" dirty="0" err="1"/>
              <a:t>ngo</a:t>
            </a:r>
            <a:r>
              <a:rPr lang="en-GB" dirty="0"/>
              <a:t> </a:t>
            </a:r>
            <a:r>
              <a:rPr lang="en-GB" dirty="0" err="1"/>
              <a:t>ndenge</a:t>
            </a:r>
            <a:r>
              <a:rPr lang="en-GB" dirty="0"/>
              <a:t> </a:t>
            </a:r>
            <a:r>
              <a:rPr lang="en-GB" dirty="0" err="1"/>
              <a:t>uyu</a:t>
            </a:r>
            <a:r>
              <a:rPr lang="en-GB" dirty="0"/>
              <a:t> </a:t>
            </a:r>
            <a:r>
              <a:rPr lang="en-GB" dirty="0" err="1"/>
              <a:t>munsi</a:t>
            </a:r>
            <a:r>
              <a:rPr lang="en-GB" dirty="0"/>
              <a:t>? </a:t>
            </a:r>
            <a:r>
              <a:rPr lang="en-GB" b="1" u="sng" dirty="0" err="1">
                <a:solidFill>
                  <a:srgbClr val="FF0000"/>
                </a:solidFill>
                <a:latin typeface="Inter Bold"/>
                <a:ea typeface="Inter Bold"/>
                <a:cs typeface="Inter Bold"/>
                <a:sym typeface="Inter Bold"/>
              </a:rPr>
              <a:t>Kwihangana</a:t>
            </a:r>
            <a:r>
              <a:rPr dirty="0"/>
              <a:t>.</a:t>
            </a:r>
          </a:p>
        </p:txBody>
      </p:sp>
      <p:sp>
        <p:nvSpPr>
          <p:cNvPr id="262" name="Text 5"/>
          <p:cNvSpPr txBox="1"/>
          <p:nvPr/>
        </p:nvSpPr>
        <p:spPr>
          <a:xfrm>
            <a:off x="2692297" y="5744308"/>
            <a:ext cx="15081533" cy="38891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lang="en-GB" dirty="0"/>
              <a:t>Ni </a:t>
            </a:r>
            <a:r>
              <a:rPr lang="en-GB" dirty="0" err="1"/>
              <a:t>iki</a:t>
            </a:r>
            <a:r>
              <a:rPr lang="en-GB" dirty="0"/>
              <a:t> </a:t>
            </a:r>
            <a:r>
              <a:rPr lang="en-GB" dirty="0" err="1"/>
              <a:t>nakwiringira</a:t>
            </a:r>
            <a:r>
              <a:rPr lang="en-GB" dirty="0"/>
              <a:t> </a:t>
            </a:r>
            <a:r>
              <a:rPr lang="en-GB" dirty="0" err="1"/>
              <a:t>ejo</a:t>
            </a:r>
            <a:r>
              <a:rPr lang="en-GB" dirty="0"/>
              <a:t> </a:t>
            </a:r>
            <a:r>
              <a:rPr lang="en-GB" dirty="0" err="1"/>
              <a:t>hazaza</a:t>
            </a:r>
            <a:r>
              <a:rPr dirty="0"/>
              <a:t>? </a:t>
            </a:r>
          </a:p>
          <a:p>
            <a:pPr>
              <a:lnSpc>
                <a:spcPts val="6100"/>
              </a:lnSpc>
              <a:defRPr sz="4900" b="1">
                <a:solidFill>
                  <a:srgbClr val="90ADC6"/>
                </a:solidFill>
                <a:latin typeface="+mn-lt"/>
                <a:ea typeface="+mn-ea"/>
                <a:cs typeface="+mn-cs"/>
                <a:sym typeface="Helvetica"/>
              </a:defRPr>
            </a:pPr>
            <a:r>
              <a:rPr lang="en-GB" dirty="0"/>
              <a:t>Imana </a:t>
            </a:r>
            <a:r>
              <a:rPr lang="en-GB" dirty="0" err="1"/>
              <a:t>ifite</a:t>
            </a:r>
            <a:r>
              <a:rPr lang="en-GB" dirty="0"/>
              <a:t> </a:t>
            </a:r>
            <a:r>
              <a:rPr lang="en-GB" dirty="0" err="1"/>
              <a:t>byose</a:t>
            </a:r>
            <a:r>
              <a:rPr lang="en-GB" dirty="0"/>
              <a:t>, </a:t>
            </a:r>
            <a:r>
              <a:rPr lang="en-GB" dirty="0" err="1"/>
              <a:t>izi</a:t>
            </a:r>
            <a:r>
              <a:rPr lang="en-GB" dirty="0"/>
              <a:t> </a:t>
            </a:r>
            <a:r>
              <a:rPr lang="en-GB" dirty="0" err="1"/>
              <a:t>byose</a:t>
            </a:r>
            <a:r>
              <a:rPr lang="en-GB" dirty="0"/>
              <a:t>, </a:t>
            </a:r>
            <a:r>
              <a:rPr lang="en-GB" dirty="0" err="1"/>
              <a:t>kandi</a:t>
            </a:r>
            <a:r>
              <a:rPr lang="en-GB" dirty="0"/>
              <a:t> </a:t>
            </a:r>
            <a:r>
              <a:rPr lang="en-GB" dirty="0" err="1"/>
              <a:t>ishoboye</a:t>
            </a:r>
            <a:r>
              <a:rPr lang="en-GB" dirty="0"/>
              <a:t> </a:t>
            </a:r>
            <a:r>
              <a:rPr lang="en-GB" dirty="0" err="1"/>
              <a:t>byose</a:t>
            </a:r>
            <a:r>
              <a:rPr lang="en-GB" dirty="0"/>
              <a:t> </a:t>
            </a:r>
            <a:r>
              <a:rPr lang="en-GB" dirty="0" err="1"/>
              <a:t>isezeranya</a:t>
            </a:r>
            <a:r>
              <a:rPr lang="en-GB" dirty="0"/>
              <a:t> ko </a:t>
            </a:r>
            <a:r>
              <a:rPr lang="en-GB" dirty="0" err="1"/>
              <a:t>izafata</a:t>
            </a:r>
            <a:r>
              <a:rPr lang="en-GB" dirty="0"/>
              <a:t> </a:t>
            </a:r>
            <a:r>
              <a:rPr lang="en-GB" dirty="0" err="1"/>
              <a:t>ibibi</a:t>
            </a:r>
            <a:r>
              <a:rPr lang="en-GB" dirty="0"/>
              <a:t> </a:t>
            </a:r>
            <a:r>
              <a:rPr lang="en-GB" dirty="0" err="1"/>
              <a:t>byose</a:t>
            </a:r>
            <a:r>
              <a:rPr lang="en-GB" dirty="0"/>
              <a:t> </a:t>
            </a:r>
            <a:r>
              <a:rPr lang="en-GB" dirty="0" err="1"/>
              <a:t>duhura</a:t>
            </a:r>
            <a:r>
              <a:rPr lang="en-GB" dirty="0"/>
              <a:t> </a:t>
            </a:r>
            <a:r>
              <a:rPr lang="en-GB" dirty="0" err="1"/>
              <a:t>na</a:t>
            </a:r>
            <a:r>
              <a:rPr lang="en-GB" dirty="0"/>
              <a:t> </a:t>
            </a:r>
            <a:r>
              <a:rPr lang="en-GB" dirty="0" err="1"/>
              <a:t>byo</a:t>
            </a:r>
            <a:r>
              <a:rPr lang="en-GB" dirty="0"/>
              <a:t> muri </a:t>
            </a:r>
            <a:r>
              <a:rPr lang="en-GB" dirty="0" err="1"/>
              <a:t>ubu</a:t>
            </a:r>
            <a:r>
              <a:rPr lang="en-GB" dirty="0"/>
              <a:t> </a:t>
            </a:r>
            <a:r>
              <a:rPr lang="en-GB" dirty="0" err="1"/>
              <a:t>buzima</a:t>
            </a:r>
            <a:r>
              <a:rPr lang="en-GB" dirty="0"/>
              <a:t>, </a:t>
            </a:r>
            <a:r>
              <a:rPr lang="en-GB" dirty="0" err="1"/>
              <a:t>ikabikuramo</a:t>
            </a:r>
            <a:r>
              <a:rPr lang="en-GB" dirty="0"/>
              <a:t> </a:t>
            </a:r>
            <a:r>
              <a:rPr lang="en-GB" dirty="0" err="1"/>
              <a:t>ibyiza</a:t>
            </a:r>
            <a:r>
              <a:rPr lang="en-GB" dirty="0"/>
              <a:t>—</a:t>
            </a:r>
            <a:r>
              <a:rPr lang="en-GB" dirty="0" err="1"/>
              <a:t>byaba</a:t>
            </a:r>
            <a:r>
              <a:rPr lang="en-GB" dirty="0"/>
              <a:t> muri </a:t>
            </a:r>
            <a:r>
              <a:rPr lang="en-GB" dirty="0" err="1"/>
              <a:t>ubu</a:t>
            </a:r>
            <a:r>
              <a:rPr lang="en-GB" dirty="0"/>
              <a:t> </a:t>
            </a:r>
            <a:r>
              <a:rPr lang="en-GB" dirty="0" err="1"/>
              <a:t>buzima</a:t>
            </a:r>
            <a:r>
              <a:rPr lang="en-GB" dirty="0"/>
              <a:t> </a:t>
            </a:r>
            <a:r>
              <a:rPr lang="en-GB" dirty="0" err="1"/>
              <a:t>cyangwa</a:t>
            </a:r>
            <a:r>
              <a:rPr lang="en-GB" dirty="0"/>
              <a:t> mu </a:t>
            </a:r>
            <a:r>
              <a:rPr lang="en-GB" dirty="0" err="1"/>
              <a:t>ijuru</a:t>
            </a:r>
            <a:r>
              <a:rPr dirty="0"/>
              <a:t>.</a:t>
            </a:r>
          </a:p>
        </p:txBody>
      </p:sp>
      <p:sp>
        <p:nvSpPr>
          <p:cNvPr id="263" name="Text 3"/>
          <p:cNvSpPr txBox="1"/>
          <p:nvPr/>
        </p:nvSpPr>
        <p:spPr>
          <a:xfrm>
            <a:off x="2102775" y="3048000"/>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rPr dirty="0"/>
              <a:t>1</a:t>
            </a:r>
          </a:p>
        </p:txBody>
      </p:sp>
      <p:sp>
        <p:nvSpPr>
          <p:cNvPr id="264" name="Text 3"/>
          <p:cNvSpPr txBox="1"/>
          <p:nvPr/>
        </p:nvSpPr>
        <p:spPr>
          <a:xfrm>
            <a:off x="2102775" y="4322039"/>
            <a:ext cx="467474" cy="768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rPr dirty="0"/>
              <a:t>2</a:t>
            </a:r>
          </a:p>
        </p:txBody>
      </p:sp>
      <p:sp>
        <p:nvSpPr>
          <p:cNvPr id="265" name="Text 3"/>
          <p:cNvSpPr txBox="1"/>
          <p:nvPr/>
        </p:nvSpPr>
        <p:spPr>
          <a:xfrm>
            <a:off x="2102775" y="5744308"/>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rPr dirty="0"/>
              <a:t>3</a:t>
            </a:r>
          </a:p>
        </p:txBody>
      </p:sp>
      <p:pic>
        <p:nvPicPr>
          <p:cNvPr id="2" name="Image 4" descr="Image 4">
            <a:extLst>
              <a:ext uri="{FF2B5EF4-FFF2-40B4-BE49-F238E27FC236}">
                <a16:creationId xmlns:a16="http://schemas.microsoft.com/office/drawing/2014/main" id="{4ED3B6F5-EAD3-8A07-80A2-73F493A608B2}"/>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91902F3-9D1D-C210-3B4C-5CD4A5B89622}"/>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80AFF469-0383-2ADB-2E7C-B7034218AFDE}"/>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68" name="Image 1" descr="Image 1"/>
          <p:cNvPicPr>
            <a:picLocks noChangeAspect="1"/>
          </p:cNvPicPr>
          <p:nvPr/>
        </p:nvPicPr>
        <p:blipFill>
          <a:blip r:embed="rId3"/>
          <a:stretch>
            <a:fillRect/>
          </a:stretch>
        </p:blipFill>
        <p:spPr>
          <a:xfrm>
            <a:off x="0" y="-41416"/>
            <a:ext cx="18288000" cy="10287000"/>
          </a:xfrm>
          <a:prstGeom prst="rect">
            <a:avLst/>
          </a:prstGeom>
          <a:ln w="12700">
            <a:miter lim="400000"/>
          </a:ln>
        </p:spPr>
      </p:pic>
      <p:pic>
        <p:nvPicPr>
          <p:cNvPr id="269"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70"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72" name="Text 0"/>
          <p:cNvSpPr txBox="1"/>
          <p:nvPr/>
        </p:nvSpPr>
        <p:spPr>
          <a:xfrm>
            <a:off x="2000250" y="1657350"/>
            <a:ext cx="15506700" cy="1125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GB" b="1" dirty="0"/>
              <a:t>UKORA IKI IYO WABUZE ICYEREKEZO</a:t>
            </a:r>
            <a:endParaRPr b="1" dirty="0"/>
          </a:p>
        </p:txBody>
      </p:sp>
      <p:sp>
        <p:nvSpPr>
          <p:cNvPr id="275" name="Text 3"/>
          <p:cNvSpPr txBox="1"/>
          <p:nvPr/>
        </p:nvSpPr>
        <p:spPr>
          <a:xfrm>
            <a:off x="2000250" y="3703547"/>
            <a:ext cx="15506700" cy="45270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dirty="0"/>
              <a:t>“</a:t>
            </a:r>
            <a:r>
              <a:rPr lang="en-GB" dirty="0"/>
              <a:t>Ariko </a:t>
            </a:r>
            <a:r>
              <a:rPr lang="en-GB" dirty="0" err="1"/>
              <a:t>niba</a:t>
            </a:r>
            <a:r>
              <a:rPr lang="en-GB" dirty="0"/>
              <a:t> </a:t>
            </a:r>
            <a:r>
              <a:rPr lang="en-GB" dirty="0" err="1"/>
              <a:t>hariho</a:t>
            </a:r>
            <a:r>
              <a:rPr lang="en-GB" dirty="0"/>
              <a:t> </a:t>
            </a:r>
            <a:r>
              <a:rPr lang="en-GB" dirty="0" err="1"/>
              <a:t>umuntu</a:t>
            </a:r>
            <a:r>
              <a:rPr lang="en-GB" dirty="0"/>
              <a:t> muri </a:t>
            </a:r>
            <a:r>
              <a:rPr lang="en-GB" dirty="0" err="1"/>
              <a:t>mwe</a:t>
            </a:r>
            <a:r>
              <a:rPr lang="en-GB" dirty="0"/>
              <a:t> </a:t>
            </a:r>
            <a:r>
              <a:rPr lang="en-GB" dirty="0" err="1"/>
              <a:t>ubuze</a:t>
            </a:r>
            <a:r>
              <a:rPr lang="en-GB" dirty="0"/>
              <a:t> </a:t>
            </a:r>
            <a:r>
              <a:rPr lang="en-GB" dirty="0" err="1"/>
              <a:t>ubwenge</a:t>
            </a:r>
            <a:r>
              <a:rPr lang="en-GB" dirty="0"/>
              <a:t>, </a:t>
            </a:r>
            <a:r>
              <a:rPr lang="en-GB" dirty="0" err="1"/>
              <a:t>abusabe</a:t>
            </a:r>
            <a:r>
              <a:rPr lang="en-GB" dirty="0"/>
              <a:t> Imana </a:t>
            </a:r>
            <a:r>
              <a:rPr lang="en-GB" dirty="0" err="1"/>
              <a:t>iha</a:t>
            </a:r>
            <a:r>
              <a:rPr lang="en-GB" dirty="0"/>
              <a:t> </a:t>
            </a:r>
            <a:r>
              <a:rPr lang="en-GB" dirty="0" err="1"/>
              <a:t>abantu</a:t>
            </a:r>
            <a:r>
              <a:rPr lang="en-GB" dirty="0"/>
              <a:t> </a:t>
            </a:r>
            <a:r>
              <a:rPr lang="en-GB" dirty="0" err="1"/>
              <a:t>bose</a:t>
            </a:r>
            <a:r>
              <a:rPr lang="en-GB" dirty="0"/>
              <a:t> </a:t>
            </a:r>
            <a:r>
              <a:rPr lang="en-GB" dirty="0" err="1"/>
              <a:t>itimana</a:t>
            </a:r>
            <a:r>
              <a:rPr lang="en-GB" dirty="0"/>
              <a:t>, </a:t>
            </a:r>
            <a:r>
              <a:rPr lang="en-GB" dirty="0" err="1"/>
              <a:t>itishāma</a:t>
            </a:r>
            <a:r>
              <a:rPr lang="en-GB" dirty="0"/>
              <a:t> </a:t>
            </a:r>
            <a:r>
              <a:rPr lang="en-GB" dirty="0" err="1"/>
              <a:t>kandi</a:t>
            </a:r>
            <a:r>
              <a:rPr lang="en-GB" dirty="0"/>
              <a:t> </a:t>
            </a:r>
            <a:r>
              <a:rPr lang="en-GB" dirty="0" err="1"/>
              <a:t>azabuhabwa</a:t>
            </a:r>
            <a:r>
              <a:rPr lang="en-GB" dirty="0"/>
              <a:t>. Ariko </a:t>
            </a:r>
            <a:r>
              <a:rPr lang="en-GB" dirty="0" err="1"/>
              <a:t>rero</a:t>
            </a:r>
            <a:r>
              <a:rPr lang="en-GB" dirty="0"/>
              <a:t> </a:t>
            </a:r>
            <a:r>
              <a:rPr lang="en-GB" dirty="0" err="1"/>
              <a:t>asabe</a:t>
            </a:r>
            <a:r>
              <a:rPr lang="en-GB" dirty="0"/>
              <a:t> </a:t>
            </a:r>
            <a:r>
              <a:rPr lang="en-GB" dirty="0" err="1"/>
              <a:t>yizeye</a:t>
            </a:r>
            <a:r>
              <a:rPr lang="en-GB" dirty="0"/>
              <a:t> </a:t>
            </a:r>
            <a:r>
              <a:rPr lang="en-GB" dirty="0" err="1"/>
              <a:t>ari</a:t>
            </a:r>
            <a:r>
              <a:rPr lang="en-GB" dirty="0"/>
              <a:t> </a:t>
            </a:r>
            <a:r>
              <a:rPr lang="en-GB" dirty="0" err="1"/>
              <a:t>nta</a:t>
            </a:r>
            <a:r>
              <a:rPr lang="en-GB" dirty="0"/>
              <a:t> </a:t>
            </a:r>
            <a:r>
              <a:rPr lang="en-GB" dirty="0" err="1"/>
              <a:t>cyo</a:t>
            </a:r>
            <a:r>
              <a:rPr lang="en-GB" dirty="0"/>
              <a:t> </a:t>
            </a:r>
            <a:r>
              <a:rPr lang="en-GB" dirty="0" err="1"/>
              <a:t>ashidikanya</a:t>
            </a:r>
            <a:r>
              <a:rPr lang="en-GB" dirty="0"/>
              <a:t>, </a:t>
            </a:r>
            <a:r>
              <a:rPr lang="en-GB" dirty="0" err="1"/>
              <a:t>kuko</a:t>
            </a:r>
            <a:r>
              <a:rPr lang="en-GB" dirty="0"/>
              <a:t> </a:t>
            </a:r>
            <a:r>
              <a:rPr lang="en-GB" dirty="0" err="1"/>
              <a:t>ushidikanya</a:t>
            </a:r>
            <a:r>
              <a:rPr lang="en-GB" dirty="0"/>
              <a:t> </a:t>
            </a:r>
            <a:r>
              <a:rPr lang="en-GB" dirty="0" err="1"/>
              <a:t>ameze</a:t>
            </a:r>
            <a:r>
              <a:rPr lang="en-GB" dirty="0"/>
              <a:t> </a:t>
            </a:r>
            <a:r>
              <a:rPr lang="en-GB" dirty="0" err="1"/>
              <a:t>nk'umuraba</a:t>
            </a:r>
            <a:r>
              <a:rPr lang="en-GB" dirty="0"/>
              <a:t> wo mu </a:t>
            </a:r>
            <a:r>
              <a:rPr lang="en-GB" dirty="0" err="1"/>
              <a:t>nyanja</a:t>
            </a:r>
            <a:r>
              <a:rPr lang="en-GB" dirty="0"/>
              <a:t>, </a:t>
            </a:r>
            <a:r>
              <a:rPr lang="en-GB" dirty="0" err="1"/>
              <a:t>ujyanwa</a:t>
            </a:r>
            <a:r>
              <a:rPr lang="en-GB" dirty="0"/>
              <a:t> </a:t>
            </a:r>
            <a:r>
              <a:rPr lang="en-GB" dirty="0" err="1"/>
              <a:t>n'umuyaga</a:t>
            </a:r>
            <a:r>
              <a:rPr lang="en-GB" dirty="0"/>
              <a:t> </a:t>
            </a:r>
            <a:r>
              <a:rPr lang="en-GB" dirty="0" err="1"/>
              <a:t>ushushubikanywa</a:t>
            </a:r>
            <a:r>
              <a:rPr lang="en-GB" dirty="0"/>
              <a:t>. </a:t>
            </a:r>
            <a:r>
              <a:rPr lang="en-GB" dirty="0" err="1"/>
              <a:t>Umeze</a:t>
            </a:r>
            <a:r>
              <a:rPr lang="en-GB" dirty="0"/>
              <a:t> </a:t>
            </a:r>
            <a:r>
              <a:rPr lang="en-GB" dirty="0" err="1"/>
              <a:t>atyo</a:t>
            </a:r>
            <a:r>
              <a:rPr lang="en-GB" dirty="0"/>
              <a:t> ye </a:t>
            </a:r>
            <a:r>
              <a:rPr lang="en-GB" dirty="0" err="1"/>
              <a:t>kwibwira</a:t>
            </a:r>
            <a:r>
              <a:rPr lang="en-GB" dirty="0"/>
              <a:t> ko </a:t>
            </a:r>
            <a:r>
              <a:rPr lang="en-GB" dirty="0" err="1"/>
              <a:t>azagira</a:t>
            </a:r>
            <a:r>
              <a:rPr lang="en-GB" dirty="0"/>
              <a:t> </a:t>
            </a:r>
            <a:r>
              <a:rPr lang="en-GB" dirty="0" err="1"/>
              <a:t>icyo</a:t>
            </a:r>
            <a:r>
              <a:rPr lang="en-GB" dirty="0"/>
              <a:t> </a:t>
            </a:r>
            <a:r>
              <a:rPr lang="en-GB" dirty="0" err="1"/>
              <a:t>ahabwa</a:t>
            </a:r>
            <a:r>
              <a:rPr lang="en-GB" dirty="0"/>
              <a:t> </a:t>
            </a:r>
            <a:r>
              <a:rPr lang="en-GB" dirty="0" err="1"/>
              <a:t>n'Umwami</a:t>
            </a:r>
            <a:r>
              <a:rPr lang="en-GB" dirty="0"/>
              <a:t> Imana, </a:t>
            </a:r>
            <a:r>
              <a:rPr lang="en-GB" dirty="0" err="1"/>
              <a:t>kuko</a:t>
            </a:r>
            <a:r>
              <a:rPr lang="en-GB" dirty="0"/>
              <a:t> </a:t>
            </a:r>
            <a:r>
              <a:rPr lang="en-GB" dirty="0" err="1"/>
              <a:t>umuntu</a:t>
            </a:r>
            <a:r>
              <a:rPr lang="en-GB" dirty="0"/>
              <a:t> </a:t>
            </a:r>
            <a:r>
              <a:rPr lang="en-GB" dirty="0" err="1"/>
              <a:t>w'imitima</a:t>
            </a:r>
            <a:r>
              <a:rPr lang="en-GB" dirty="0"/>
              <a:t> </a:t>
            </a:r>
            <a:r>
              <a:rPr lang="en-GB" dirty="0" err="1"/>
              <a:t>ibiri</a:t>
            </a:r>
            <a:r>
              <a:rPr lang="en-GB" dirty="0"/>
              <a:t> </a:t>
            </a:r>
            <a:r>
              <a:rPr lang="en-GB" dirty="0" err="1"/>
              <a:t>anāmūka</a:t>
            </a:r>
            <a:r>
              <a:rPr lang="en-GB" dirty="0"/>
              <a:t> mu </a:t>
            </a:r>
            <a:r>
              <a:rPr lang="en-GB" dirty="0" err="1"/>
              <a:t>nzira</a:t>
            </a:r>
            <a:r>
              <a:rPr lang="en-GB" dirty="0"/>
              <a:t> ze </a:t>
            </a:r>
            <a:r>
              <a:rPr lang="en-GB" dirty="0" err="1"/>
              <a:t>zose</a:t>
            </a:r>
            <a:r>
              <a:rPr dirty="0"/>
              <a:t>.”</a:t>
            </a:r>
          </a:p>
        </p:txBody>
      </p:sp>
      <p:pic>
        <p:nvPicPr>
          <p:cNvPr id="2" name="Image 4" descr="Image 4">
            <a:extLst>
              <a:ext uri="{FF2B5EF4-FFF2-40B4-BE49-F238E27FC236}">
                <a16:creationId xmlns:a16="http://schemas.microsoft.com/office/drawing/2014/main" id="{449422EE-F74F-B944-1C83-9320B6E3275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D1B48FB6-2FB9-69AE-52E4-1A3B759387E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1D167053-2796-7263-EEE0-CA532E3CC21B}"/>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
        <p:nvSpPr>
          <p:cNvPr id="5" name="Text 3">
            <a:extLst>
              <a:ext uri="{FF2B5EF4-FFF2-40B4-BE49-F238E27FC236}">
                <a16:creationId xmlns:a16="http://schemas.microsoft.com/office/drawing/2014/main" id="{75038975-3C96-FF6A-880F-7DAD47D4C1A4}"/>
              </a:ext>
            </a:extLst>
          </p:cNvPr>
          <p:cNvSpPr txBox="1"/>
          <p:nvPr/>
        </p:nvSpPr>
        <p:spPr>
          <a:xfrm>
            <a:off x="2000250" y="8629650"/>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1:5-8) </a:t>
            </a:r>
            <a:endParaRPr b="1" dirty="0"/>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79"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80"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8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83" name="Text 0"/>
          <p:cNvSpPr txBox="1"/>
          <p:nvPr/>
        </p:nvSpPr>
        <p:spPr>
          <a:xfrm>
            <a:off x="2000250" y="1657350"/>
            <a:ext cx="11068050" cy="1882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7300"/>
              </a:lnSpc>
              <a:defRPr sz="7200">
                <a:solidFill>
                  <a:srgbClr val="90ADC6"/>
                </a:solidFill>
                <a:latin typeface="Syne Bold"/>
                <a:ea typeface="Syne Bold"/>
                <a:cs typeface="Syne Bold"/>
                <a:sym typeface="Syne Bold"/>
              </a:defRPr>
            </a:pPr>
            <a:r>
              <a:rPr lang="en-GB" b="1" dirty="0" err="1"/>
              <a:t>Isezerano</a:t>
            </a:r>
            <a:r>
              <a:rPr lang="en-GB" b="1" dirty="0"/>
              <a:t> </a:t>
            </a:r>
            <a:r>
              <a:rPr lang="en-GB" b="1" dirty="0" err="1"/>
              <a:t>ry’Imana</a:t>
            </a:r>
            <a:r>
              <a:rPr b="1" dirty="0"/>
              <a:t>: </a:t>
            </a:r>
          </a:p>
          <a:p>
            <a:pPr>
              <a:lnSpc>
                <a:spcPts val="7300"/>
              </a:lnSpc>
              <a:defRPr sz="7200">
                <a:solidFill>
                  <a:srgbClr val="F5F5F5"/>
                </a:solidFill>
                <a:latin typeface="Syne Bold"/>
                <a:ea typeface="Syne Bold"/>
                <a:cs typeface="Syne Bold"/>
                <a:sym typeface="Syne Bold"/>
              </a:defRPr>
            </a:pPr>
            <a:r>
              <a:rPr lang="en-GB" u="sng" dirty="0" err="1">
                <a:solidFill>
                  <a:srgbClr val="FF0000"/>
                </a:solidFill>
              </a:rPr>
              <a:t>Ubwenge</a:t>
            </a:r>
            <a:r>
              <a:rPr lang="en-US" dirty="0">
                <a:solidFill>
                  <a:srgbClr val="FF0000"/>
                </a:solidFill>
              </a:rPr>
              <a:t> </a:t>
            </a:r>
            <a:r>
              <a:rPr lang="en-US" sz="7200" dirty="0" err="1">
                <a:solidFill>
                  <a:srgbClr val="F5F5F5"/>
                </a:solidFill>
                <a:latin typeface="Syne Bold"/>
              </a:rPr>
              <a:t>buhebuje</a:t>
            </a:r>
            <a:endParaRPr sz="7200" dirty="0">
              <a:solidFill>
                <a:srgbClr val="F5F5F5"/>
              </a:solidFill>
              <a:latin typeface="Syne Bold"/>
            </a:endParaRPr>
          </a:p>
        </p:txBody>
      </p:sp>
      <p:sp>
        <p:nvSpPr>
          <p:cNvPr id="284" name="Text 1"/>
          <p:cNvSpPr txBox="1"/>
          <p:nvPr/>
        </p:nvSpPr>
        <p:spPr>
          <a:xfrm>
            <a:off x="2000250" y="4400550"/>
            <a:ext cx="9572625" cy="1920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7300"/>
              </a:lnSpc>
              <a:defRPr sz="7200">
                <a:solidFill>
                  <a:srgbClr val="90ADC6"/>
                </a:solidFill>
                <a:latin typeface="Syne Bold"/>
                <a:ea typeface="Syne Bold"/>
                <a:cs typeface="Syne Bold"/>
                <a:sym typeface="Syne Bold"/>
              </a:defRPr>
            </a:pPr>
            <a:r>
              <a:rPr lang="en-GB" b="1" dirty="0" err="1"/>
              <a:t>Inshingano</a:t>
            </a:r>
            <a:r>
              <a:rPr lang="en-GB" b="1" dirty="0"/>
              <a:t> </a:t>
            </a:r>
            <a:r>
              <a:rPr lang="en-GB" b="1" dirty="0" err="1"/>
              <a:t>zacu</a:t>
            </a:r>
            <a:r>
              <a:rPr b="1" dirty="0"/>
              <a:t>: </a:t>
            </a:r>
          </a:p>
          <a:p>
            <a:pPr>
              <a:lnSpc>
                <a:spcPts val="7300"/>
              </a:lnSpc>
              <a:defRPr sz="7200">
                <a:solidFill>
                  <a:srgbClr val="F5F5F5"/>
                </a:solidFill>
                <a:latin typeface="Syne Bold"/>
                <a:ea typeface="Syne Bold"/>
                <a:cs typeface="Syne Bold"/>
                <a:sym typeface="Syne Bold"/>
              </a:defRPr>
            </a:pPr>
            <a:r>
              <a:rPr lang="en-GB" dirty="0" err="1"/>
              <a:t>Tugomba</a:t>
            </a:r>
            <a:r>
              <a:rPr lang="en-GB" dirty="0"/>
              <a:t> </a:t>
            </a:r>
            <a:r>
              <a:rPr lang="en-GB" u="sng" dirty="0" err="1">
                <a:solidFill>
                  <a:srgbClr val="FF0000"/>
                </a:solidFill>
              </a:rPr>
              <a:t>kubusaba</a:t>
            </a:r>
            <a:endParaRPr dirty="0"/>
          </a:p>
        </p:txBody>
      </p:sp>
      <p:sp>
        <p:nvSpPr>
          <p:cNvPr id="285" name="Text 2"/>
          <p:cNvSpPr txBox="1"/>
          <p:nvPr/>
        </p:nvSpPr>
        <p:spPr>
          <a:xfrm>
            <a:off x="2000250" y="7181931"/>
            <a:ext cx="13565815" cy="1882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nSpc>
                <a:spcPts val="7300"/>
              </a:lnSpc>
              <a:defRPr sz="7200">
                <a:solidFill>
                  <a:srgbClr val="90ADC6"/>
                </a:solidFill>
                <a:latin typeface="Syne Bold"/>
                <a:ea typeface="Syne Bold"/>
                <a:cs typeface="Syne Bold"/>
                <a:sym typeface="Syne Bold"/>
              </a:defRPr>
            </a:pPr>
            <a:r>
              <a:rPr lang="en-GB" b="1" dirty="0" err="1"/>
              <a:t>Imyitwarire</a:t>
            </a:r>
            <a:r>
              <a:rPr lang="en-GB" b="1" dirty="0"/>
              <a:t> </a:t>
            </a:r>
            <a:r>
              <a:rPr lang="en-GB" b="1" dirty="0" err="1"/>
              <a:t>y’Imana</a:t>
            </a:r>
            <a:r>
              <a:rPr b="1" dirty="0"/>
              <a:t>: </a:t>
            </a:r>
          </a:p>
          <a:p>
            <a:pPr>
              <a:lnSpc>
                <a:spcPts val="7300"/>
              </a:lnSpc>
              <a:defRPr sz="7200">
                <a:solidFill>
                  <a:srgbClr val="F5F5F5"/>
                </a:solidFill>
                <a:latin typeface="Syne Bold"/>
                <a:ea typeface="Syne Bold"/>
                <a:cs typeface="Syne Bold"/>
                <a:sym typeface="Syne Bold"/>
              </a:defRPr>
            </a:pPr>
            <a:r>
              <a:rPr lang="en-GB" dirty="0" err="1"/>
              <a:t>Iriteguye</a:t>
            </a:r>
            <a:r>
              <a:rPr lang="en-GB" dirty="0"/>
              <a:t> </a:t>
            </a:r>
            <a:r>
              <a:rPr lang="en-GB" u="sng" dirty="0" err="1">
                <a:solidFill>
                  <a:srgbClr val="FF0000"/>
                </a:solidFill>
              </a:rPr>
              <a:t>gutanga</a:t>
            </a:r>
            <a:r>
              <a:rPr lang="en-US" u="sng" dirty="0">
                <a:solidFill>
                  <a:srgbClr val="FF0000"/>
                </a:solidFill>
              </a:rPr>
              <a:t> </a:t>
            </a:r>
            <a:r>
              <a:rPr lang="en-US" sz="7200" dirty="0" err="1">
                <a:solidFill>
                  <a:srgbClr val="F5F5F5"/>
                </a:solidFill>
                <a:latin typeface="Syne Bold"/>
              </a:rPr>
              <a:t>ibyo</a:t>
            </a:r>
            <a:r>
              <a:rPr lang="en-US" sz="7200" dirty="0">
                <a:solidFill>
                  <a:srgbClr val="F5F5F5"/>
                </a:solidFill>
                <a:latin typeface="Syne Bold"/>
              </a:rPr>
              <a:t> </a:t>
            </a:r>
            <a:r>
              <a:rPr lang="en-US" sz="7200" dirty="0" err="1">
                <a:solidFill>
                  <a:srgbClr val="F5F5F5"/>
                </a:solidFill>
                <a:latin typeface="Syne Bold"/>
              </a:rPr>
              <a:t>tuyisabye</a:t>
            </a:r>
            <a:endParaRPr sz="7200" dirty="0">
              <a:solidFill>
                <a:srgbClr val="F5F5F5"/>
              </a:solidFill>
              <a:latin typeface="Syne Bold"/>
            </a:endParaRPr>
          </a:p>
        </p:txBody>
      </p:sp>
      <p:pic>
        <p:nvPicPr>
          <p:cNvPr id="2" name="Image 4" descr="Image 4">
            <a:extLst>
              <a:ext uri="{FF2B5EF4-FFF2-40B4-BE49-F238E27FC236}">
                <a16:creationId xmlns:a16="http://schemas.microsoft.com/office/drawing/2014/main" id="{D41A23AF-FF3E-5FEF-EE22-D29B88917631}"/>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0D5D824-9515-1EA2-CAE0-E944D93C6000}"/>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EF6F04A9-B254-AEA5-C4E7-ADDBF0824472}"/>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290"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291"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292"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294" name="Text 0"/>
          <p:cNvSpPr txBox="1"/>
          <p:nvPr/>
        </p:nvSpPr>
        <p:spPr>
          <a:xfrm>
            <a:off x="2000250" y="1657350"/>
            <a:ext cx="9372600" cy="1125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US" b="1" dirty="0"/>
              <a:t>IMITEREME IMWE</a:t>
            </a:r>
            <a:endParaRPr b="1" dirty="0"/>
          </a:p>
        </p:txBody>
      </p:sp>
      <p:sp>
        <p:nvSpPr>
          <p:cNvPr id="297" name="Text 3"/>
          <p:cNvSpPr txBox="1"/>
          <p:nvPr/>
        </p:nvSpPr>
        <p:spPr>
          <a:xfrm>
            <a:off x="2000250" y="3459661"/>
            <a:ext cx="15506700"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dirty="0"/>
              <a:t>“</a:t>
            </a:r>
            <a:r>
              <a:rPr lang="en-GB" dirty="0" err="1"/>
              <a:t>asabe</a:t>
            </a:r>
            <a:r>
              <a:rPr lang="en-GB" dirty="0"/>
              <a:t> </a:t>
            </a:r>
            <a:r>
              <a:rPr lang="en-GB" dirty="0" err="1"/>
              <a:t>yizeye</a:t>
            </a:r>
            <a:r>
              <a:rPr lang="en-GB" dirty="0"/>
              <a:t> </a:t>
            </a:r>
            <a:r>
              <a:rPr lang="en-GB" dirty="0" err="1"/>
              <a:t>adashidikanya</a:t>
            </a:r>
            <a:r>
              <a:rPr lang="en-GB" dirty="0"/>
              <a:t>…”</a:t>
            </a:r>
            <a:endParaRPr dirty="0"/>
          </a:p>
        </p:txBody>
      </p:sp>
      <p:pic>
        <p:nvPicPr>
          <p:cNvPr id="2" name="Image 4" descr="Image 4">
            <a:extLst>
              <a:ext uri="{FF2B5EF4-FFF2-40B4-BE49-F238E27FC236}">
                <a16:creationId xmlns:a16="http://schemas.microsoft.com/office/drawing/2014/main" id="{7CD34682-1B23-1EEE-C714-5BC3765E6FB0}"/>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A6292515-DB62-D852-6184-E8413894381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023C5542-7285-B153-D170-D4955F5DAAB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
        <p:nvSpPr>
          <p:cNvPr id="5" name="Text 3">
            <a:extLst>
              <a:ext uri="{FF2B5EF4-FFF2-40B4-BE49-F238E27FC236}">
                <a16:creationId xmlns:a16="http://schemas.microsoft.com/office/drawing/2014/main" id="{6D6E33A3-479E-2B4F-DC3B-1CDDB6D7DE64}"/>
              </a:ext>
            </a:extLst>
          </p:cNvPr>
          <p:cNvSpPr txBox="1"/>
          <p:nvPr/>
        </p:nvSpPr>
        <p:spPr>
          <a:xfrm>
            <a:off x="2108739" y="4649060"/>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1:6) </a:t>
            </a:r>
            <a:endParaRPr b="1"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0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02"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0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09" name="Text 4"/>
          <p:cNvSpPr txBox="1"/>
          <p:nvPr/>
        </p:nvSpPr>
        <p:spPr>
          <a:xfrm>
            <a:off x="1981200" y="3720053"/>
            <a:ext cx="15306675" cy="46935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lang="en-GB" dirty="0" err="1"/>
              <a:t>Umuntu</a:t>
            </a:r>
            <a:r>
              <a:rPr lang="en-GB" dirty="0"/>
              <a:t> </a:t>
            </a:r>
            <a:r>
              <a:rPr lang="en-GB" dirty="0" err="1"/>
              <a:t>usenga</a:t>
            </a:r>
            <a:r>
              <a:rPr lang="en-GB" dirty="0"/>
              <a:t> </a:t>
            </a:r>
            <a:r>
              <a:rPr lang="en-GB" dirty="0" err="1"/>
              <a:t>ashaka</a:t>
            </a:r>
            <a:r>
              <a:rPr lang="en-GB" dirty="0"/>
              <a:t> </a:t>
            </a:r>
            <a:r>
              <a:rPr lang="en-GB" dirty="0" err="1"/>
              <a:t>kumenya</a:t>
            </a:r>
            <a:r>
              <a:rPr lang="en-GB" dirty="0"/>
              <a:t> </a:t>
            </a:r>
            <a:r>
              <a:rPr lang="en-GB" dirty="0" err="1"/>
              <a:t>ubushake</a:t>
            </a:r>
            <a:r>
              <a:rPr lang="en-GB" dirty="0"/>
              <a:t> </a:t>
            </a:r>
            <a:r>
              <a:rPr lang="en-GB" dirty="0" err="1"/>
              <a:t>bw’Imana</a:t>
            </a:r>
            <a:r>
              <a:rPr lang="en-GB" dirty="0"/>
              <a:t> </a:t>
            </a:r>
            <a:r>
              <a:rPr lang="en-GB" dirty="0" err="1"/>
              <a:t>nk’amakuru</a:t>
            </a:r>
            <a:r>
              <a:rPr lang="en-GB" dirty="0"/>
              <a:t> </a:t>
            </a:r>
            <a:r>
              <a:rPr lang="en-GB" dirty="0" err="1"/>
              <a:t>yo</a:t>
            </a:r>
            <a:r>
              <a:rPr lang="en-GB" dirty="0"/>
              <a:t> </a:t>
            </a:r>
            <a:r>
              <a:rPr lang="en-GB" dirty="0" err="1"/>
              <a:t>kumenya</a:t>
            </a:r>
            <a:r>
              <a:rPr lang="en-GB" dirty="0"/>
              <a:t> </a:t>
            </a:r>
            <a:r>
              <a:rPr lang="en-GB" dirty="0" err="1"/>
              <a:t>gusa</a:t>
            </a:r>
            <a:r>
              <a:rPr lang="en-GB" dirty="0"/>
              <a:t>, </a:t>
            </a:r>
            <a:r>
              <a:rPr lang="en-GB" u="sng" dirty="0" err="1">
                <a:solidFill>
                  <a:srgbClr val="FF0000"/>
                </a:solidFill>
              </a:rPr>
              <a:t>atabyiyemeje</a:t>
            </a:r>
            <a:r>
              <a:rPr dirty="0"/>
              <a:t> </a:t>
            </a:r>
            <a:r>
              <a:rPr lang="en-GB" dirty="0" err="1"/>
              <a:t>ahabwa</a:t>
            </a:r>
            <a:r>
              <a:rPr lang="en-GB" dirty="0"/>
              <a:t> </a:t>
            </a:r>
            <a:r>
              <a:rPr lang="en-GB" dirty="0" err="1"/>
              <a:t>igisubizo</a:t>
            </a:r>
            <a:r>
              <a:rPr lang="en-GB" dirty="0"/>
              <a:t> </a:t>
            </a:r>
            <a:r>
              <a:rPr lang="en-GB" dirty="0" err="1"/>
              <a:t>gikurikira</a:t>
            </a:r>
            <a:r>
              <a:rPr dirty="0"/>
              <a:t>: </a:t>
            </a:r>
          </a:p>
          <a:p>
            <a:pPr>
              <a:lnSpc>
                <a:spcPts val="6100"/>
              </a:lnSpc>
              <a:defRPr sz="5100">
                <a:solidFill>
                  <a:srgbClr val="F5F5F5"/>
                </a:solidFill>
                <a:latin typeface="+mn-lt"/>
                <a:ea typeface="+mn-ea"/>
                <a:cs typeface="+mn-cs"/>
                <a:sym typeface="Helvetica"/>
              </a:defRPr>
            </a:pPr>
            <a:endParaRPr dirty="0"/>
          </a:p>
          <a:p>
            <a:pPr>
              <a:lnSpc>
                <a:spcPts val="6100"/>
              </a:lnSpc>
              <a:defRPr sz="5100">
                <a:solidFill>
                  <a:srgbClr val="F5F5F5"/>
                </a:solidFill>
                <a:latin typeface="+mn-lt"/>
                <a:ea typeface="+mn-ea"/>
                <a:cs typeface="+mn-cs"/>
                <a:sym typeface="Helvetica"/>
              </a:defRPr>
            </a:pPr>
            <a:r>
              <a:rPr dirty="0"/>
              <a:t>“</a:t>
            </a:r>
            <a:r>
              <a:rPr lang="en-GB" dirty="0" err="1"/>
              <a:t>Umeze</a:t>
            </a:r>
            <a:r>
              <a:rPr lang="en-GB" dirty="0"/>
              <a:t> </a:t>
            </a:r>
            <a:r>
              <a:rPr lang="en-GB" dirty="0" err="1"/>
              <a:t>atyo</a:t>
            </a:r>
            <a:r>
              <a:rPr lang="en-GB" dirty="0"/>
              <a:t> ye </a:t>
            </a:r>
            <a:r>
              <a:rPr lang="en-GB" dirty="0" err="1"/>
              <a:t>kwibwira</a:t>
            </a:r>
            <a:r>
              <a:rPr lang="en-GB" dirty="0"/>
              <a:t> ko </a:t>
            </a:r>
            <a:r>
              <a:rPr lang="en-GB" dirty="0" err="1"/>
              <a:t>azagira</a:t>
            </a:r>
            <a:r>
              <a:rPr lang="en-GB" dirty="0"/>
              <a:t> </a:t>
            </a:r>
            <a:r>
              <a:rPr lang="en-GB" dirty="0" err="1"/>
              <a:t>icyo</a:t>
            </a:r>
            <a:r>
              <a:rPr lang="en-GB" dirty="0"/>
              <a:t> </a:t>
            </a:r>
            <a:r>
              <a:rPr lang="en-GB" dirty="0" err="1"/>
              <a:t>ahabwa</a:t>
            </a:r>
            <a:r>
              <a:rPr lang="en-GB" dirty="0"/>
              <a:t> </a:t>
            </a:r>
            <a:r>
              <a:rPr lang="en-GB" dirty="0" err="1"/>
              <a:t>n'Umwami</a:t>
            </a:r>
            <a:r>
              <a:rPr lang="en-GB" dirty="0"/>
              <a:t> Imana,"</a:t>
            </a:r>
            <a:r>
              <a:rPr dirty="0"/>
              <a:t>.”</a:t>
            </a:r>
          </a:p>
        </p:txBody>
      </p:sp>
      <p:pic>
        <p:nvPicPr>
          <p:cNvPr id="2" name="Image 4" descr="Image 4">
            <a:extLst>
              <a:ext uri="{FF2B5EF4-FFF2-40B4-BE49-F238E27FC236}">
                <a16:creationId xmlns:a16="http://schemas.microsoft.com/office/drawing/2014/main" id="{150A0D67-B3E3-6F38-54B3-B69565E27A6C}"/>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5258CC55-C03E-A8F7-C510-426F389BCD9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0A1DC014-3D71-8D43-FE3A-9C010BE8201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
        <p:nvSpPr>
          <p:cNvPr id="5" name="Text 3">
            <a:extLst>
              <a:ext uri="{FF2B5EF4-FFF2-40B4-BE49-F238E27FC236}">
                <a16:creationId xmlns:a16="http://schemas.microsoft.com/office/drawing/2014/main" id="{399CAE6F-8FC8-FD85-3626-747C3CA17AC6}"/>
              </a:ext>
            </a:extLst>
          </p:cNvPr>
          <p:cNvSpPr txBox="1"/>
          <p:nvPr/>
        </p:nvSpPr>
        <p:spPr>
          <a:xfrm>
            <a:off x="2000250" y="8802179"/>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Yakobo</a:t>
            </a:r>
            <a:r>
              <a:rPr lang="en-GB" b="1" dirty="0"/>
              <a:t> 1:7) </a:t>
            </a:r>
            <a:endParaRPr b="1" dirty="0"/>
          </a:p>
        </p:txBody>
      </p:sp>
      <p:sp>
        <p:nvSpPr>
          <p:cNvPr id="7" name="Text 0">
            <a:extLst>
              <a:ext uri="{FF2B5EF4-FFF2-40B4-BE49-F238E27FC236}">
                <a16:creationId xmlns:a16="http://schemas.microsoft.com/office/drawing/2014/main" id="{F66A9C47-CD29-3EFE-E8AE-F46A17B2FE12}"/>
              </a:ext>
            </a:extLst>
          </p:cNvPr>
          <p:cNvSpPr txBox="1"/>
          <p:nvPr/>
        </p:nvSpPr>
        <p:spPr>
          <a:xfrm>
            <a:off x="2000250" y="1657350"/>
            <a:ext cx="9372600" cy="1125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US" b="1" dirty="0"/>
              <a:t>IMITEREME IMWE</a:t>
            </a:r>
            <a:endParaRPr b="1"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1"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12"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13"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14"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16" name="Text 0"/>
          <p:cNvSpPr txBox="1"/>
          <p:nvPr/>
        </p:nvSpPr>
        <p:spPr>
          <a:xfrm>
            <a:off x="2000250" y="1657350"/>
            <a:ext cx="13884792" cy="1102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GB" b="1" dirty="0"/>
              <a:t>MUGIHE UKENEYE UBUFASHA</a:t>
            </a:r>
            <a:endParaRPr b="1" dirty="0"/>
          </a:p>
        </p:txBody>
      </p:sp>
      <p:sp>
        <p:nvSpPr>
          <p:cNvPr id="319" name="Text 3"/>
          <p:cNvSpPr txBox="1"/>
          <p:nvPr/>
        </p:nvSpPr>
        <p:spPr>
          <a:xfrm>
            <a:off x="2000250" y="3750816"/>
            <a:ext cx="14628362" cy="38215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spcBef>
                <a:spcPts val="1800"/>
              </a:spcBef>
              <a:defRPr sz="5100">
                <a:solidFill>
                  <a:srgbClr val="F5F5F5"/>
                </a:solidFill>
                <a:latin typeface="+mn-lt"/>
                <a:ea typeface="+mn-ea"/>
                <a:cs typeface="+mn-cs"/>
                <a:sym typeface="Helvetica"/>
              </a:defRPr>
            </a:pPr>
            <a:r>
              <a:rPr lang="en-US" dirty="0">
                <a:solidFill>
                  <a:schemeClr val="bg1"/>
                </a:solidFill>
              </a:rPr>
              <a:t>1. </a:t>
            </a:r>
            <a:r>
              <a:rPr lang="en-GB" u="sng" dirty="0">
                <a:solidFill>
                  <a:srgbClr val="FF0000"/>
                </a:solidFill>
              </a:rPr>
              <a:t>Emera</a:t>
            </a:r>
            <a:r>
              <a:rPr dirty="0"/>
              <a:t> </a:t>
            </a:r>
            <a:r>
              <a:rPr lang="en-GB" dirty="0"/>
              <a:t>ko </a:t>
            </a:r>
            <a:r>
              <a:rPr lang="en-GB" dirty="0" err="1"/>
              <a:t>wabuze</a:t>
            </a:r>
            <a:r>
              <a:rPr lang="en-GB" dirty="0"/>
              <a:t> </a:t>
            </a:r>
            <a:r>
              <a:rPr lang="en-GB" dirty="0" err="1"/>
              <a:t>icyerekezo</a:t>
            </a:r>
            <a:r>
              <a:rPr dirty="0"/>
              <a:t>.</a:t>
            </a:r>
          </a:p>
          <a:p>
            <a:pPr>
              <a:lnSpc>
                <a:spcPts val="6100"/>
              </a:lnSpc>
              <a:spcBef>
                <a:spcPts val="1800"/>
              </a:spcBef>
              <a:defRPr sz="5100">
                <a:solidFill>
                  <a:srgbClr val="F5F5F5"/>
                </a:solidFill>
                <a:latin typeface="+mn-lt"/>
                <a:ea typeface="+mn-ea"/>
                <a:cs typeface="+mn-cs"/>
                <a:sym typeface="Helvetica"/>
              </a:defRPr>
            </a:pPr>
            <a:r>
              <a:rPr lang="en-US" sz="5100" dirty="0">
                <a:solidFill>
                  <a:schemeClr val="bg1"/>
                </a:solidFill>
                <a:latin typeface="+mn-lt"/>
                <a:ea typeface="+mn-ea"/>
                <a:cs typeface="+mn-cs"/>
              </a:rPr>
              <a:t>2. </a:t>
            </a:r>
            <a:r>
              <a:rPr lang="en-GB" u="sng" dirty="0">
                <a:solidFill>
                  <a:srgbClr val="FF0000"/>
                </a:solidFill>
              </a:rPr>
              <a:t>Menya</a:t>
            </a:r>
            <a:r>
              <a:rPr dirty="0"/>
              <a:t> </a:t>
            </a:r>
            <a:r>
              <a:rPr lang="en-GB" dirty="0"/>
              <a:t>ko </a:t>
            </a:r>
            <a:r>
              <a:rPr lang="en-GB" dirty="0" err="1"/>
              <a:t>utabyishoboza</a:t>
            </a:r>
            <a:r>
              <a:rPr lang="en-GB" dirty="0"/>
              <a:t> </a:t>
            </a:r>
            <a:r>
              <a:rPr lang="en-GB" dirty="0" err="1"/>
              <a:t>ubwawe</a:t>
            </a:r>
            <a:r>
              <a:rPr dirty="0"/>
              <a:t>.</a:t>
            </a:r>
          </a:p>
          <a:p>
            <a:pPr>
              <a:lnSpc>
                <a:spcPts val="6100"/>
              </a:lnSpc>
              <a:spcBef>
                <a:spcPts val="1800"/>
              </a:spcBef>
              <a:defRPr sz="5100">
                <a:solidFill>
                  <a:srgbClr val="F5F5F5"/>
                </a:solidFill>
                <a:latin typeface="+mn-lt"/>
                <a:ea typeface="+mn-ea"/>
                <a:cs typeface="+mn-cs"/>
                <a:sym typeface="Helvetica"/>
              </a:defRPr>
            </a:pPr>
            <a:r>
              <a:rPr lang="en-US" sz="5100" dirty="0">
                <a:solidFill>
                  <a:schemeClr val="bg1"/>
                </a:solidFill>
                <a:latin typeface="+mn-lt"/>
                <a:ea typeface="+mn-ea"/>
                <a:cs typeface="+mn-cs"/>
              </a:rPr>
              <a:t>3. </a:t>
            </a:r>
            <a:r>
              <a:rPr lang="en-GB" u="sng" dirty="0">
                <a:solidFill>
                  <a:srgbClr val="FF0000"/>
                </a:solidFill>
              </a:rPr>
              <a:t>Saba</a:t>
            </a:r>
            <a:r>
              <a:rPr dirty="0"/>
              <a:t> </a:t>
            </a:r>
            <a:r>
              <a:rPr lang="en-GB" dirty="0"/>
              <a:t>Imana </a:t>
            </a:r>
            <a:r>
              <a:rPr lang="en-GB" dirty="0" err="1"/>
              <a:t>ubwenge</a:t>
            </a:r>
            <a:r>
              <a:rPr lang="en-GB" dirty="0"/>
              <a:t> </a:t>
            </a:r>
            <a:r>
              <a:rPr lang="en-GB" dirty="0" err="1"/>
              <a:t>buhebuje</a:t>
            </a:r>
            <a:r>
              <a:rPr dirty="0"/>
              <a:t>.</a:t>
            </a:r>
          </a:p>
          <a:p>
            <a:pPr>
              <a:lnSpc>
                <a:spcPts val="6100"/>
              </a:lnSpc>
              <a:spcBef>
                <a:spcPts val="1800"/>
              </a:spcBef>
              <a:defRPr sz="5100">
                <a:solidFill>
                  <a:srgbClr val="F5F5F5"/>
                </a:solidFill>
                <a:latin typeface="+mn-lt"/>
                <a:ea typeface="+mn-ea"/>
                <a:cs typeface="+mn-cs"/>
                <a:sym typeface="Helvetica"/>
              </a:defRPr>
            </a:pPr>
            <a:r>
              <a:rPr lang="en-US" sz="5100" dirty="0">
                <a:solidFill>
                  <a:schemeClr val="bg1"/>
                </a:solidFill>
                <a:latin typeface="+mn-lt"/>
                <a:ea typeface="+mn-ea"/>
                <a:cs typeface="+mn-cs"/>
              </a:rPr>
              <a:t>4. </a:t>
            </a:r>
            <a:r>
              <a:rPr lang="en-GB" u="sng" dirty="0" err="1">
                <a:solidFill>
                  <a:srgbClr val="FF0000"/>
                </a:solidFill>
              </a:rPr>
              <a:t>Iteguye</a:t>
            </a:r>
            <a:r>
              <a:rPr dirty="0"/>
              <a:t> </a:t>
            </a:r>
            <a:r>
              <a:rPr lang="en-GB" dirty="0" err="1"/>
              <a:t>gukora</a:t>
            </a:r>
            <a:r>
              <a:rPr lang="en-GB" dirty="0"/>
              <a:t> </a:t>
            </a:r>
            <a:r>
              <a:rPr lang="en-GB" dirty="0" err="1"/>
              <a:t>icyo</a:t>
            </a:r>
            <a:r>
              <a:rPr lang="en-GB" dirty="0"/>
              <a:t> </a:t>
            </a:r>
            <a:r>
              <a:rPr lang="en-GB" dirty="0" err="1"/>
              <a:t>ubwenge</a:t>
            </a:r>
            <a:r>
              <a:rPr lang="en-GB" dirty="0"/>
              <a:t> </a:t>
            </a:r>
            <a:r>
              <a:rPr lang="en-GB" dirty="0" err="1"/>
              <a:t>bwayo</a:t>
            </a:r>
            <a:r>
              <a:rPr lang="en-GB" dirty="0"/>
              <a:t> </a:t>
            </a:r>
            <a:r>
              <a:rPr lang="en-GB" dirty="0" err="1"/>
              <a:t>busaba</a:t>
            </a:r>
            <a:r>
              <a:rPr dirty="0"/>
              <a:t>.</a:t>
            </a:r>
          </a:p>
        </p:txBody>
      </p:sp>
      <p:pic>
        <p:nvPicPr>
          <p:cNvPr id="2" name="Image 4" descr="Image 4">
            <a:extLst>
              <a:ext uri="{FF2B5EF4-FFF2-40B4-BE49-F238E27FC236}">
                <a16:creationId xmlns:a16="http://schemas.microsoft.com/office/drawing/2014/main" id="{EB8D513A-971E-3301-4D22-A9A4D00B4BA2}"/>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A32767C5-F7E5-F3DE-AF45-0DA2EF9BD74B}"/>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E72D7FB2-E15B-CC80-62F8-50F969A06291}"/>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22"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23"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24"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pic>
        <p:nvPicPr>
          <p:cNvPr id="326" name="Image 5" descr="Image 5"/>
          <p:cNvPicPr>
            <a:picLocks noChangeAspect="1"/>
          </p:cNvPicPr>
          <p:nvPr/>
        </p:nvPicPr>
        <p:blipFill>
          <a:blip r:embed="rId6"/>
          <a:stretch>
            <a:fillRect/>
          </a:stretch>
        </p:blipFill>
        <p:spPr>
          <a:xfrm>
            <a:off x="2019300" y="4371975"/>
            <a:ext cx="15287625" cy="2228850"/>
          </a:xfrm>
          <a:prstGeom prst="rect">
            <a:avLst/>
          </a:prstGeom>
          <a:ln w="12700">
            <a:miter lim="400000"/>
          </a:ln>
        </p:spPr>
      </p:pic>
      <p:pic>
        <p:nvPicPr>
          <p:cNvPr id="327" name="Image 6" descr="Image 6"/>
          <p:cNvPicPr>
            <a:picLocks noChangeAspect="1"/>
          </p:cNvPicPr>
          <p:nvPr/>
        </p:nvPicPr>
        <p:blipFill>
          <a:blip r:embed="rId7"/>
          <a:stretch>
            <a:fillRect/>
          </a:stretch>
        </p:blipFill>
        <p:spPr>
          <a:xfrm>
            <a:off x="2019300" y="6877050"/>
            <a:ext cx="15287625" cy="2962275"/>
          </a:xfrm>
          <a:prstGeom prst="rect">
            <a:avLst/>
          </a:prstGeom>
          <a:ln w="12700">
            <a:miter lim="400000"/>
          </a:ln>
        </p:spPr>
      </p:pic>
      <p:sp>
        <p:nvSpPr>
          <p:cNvPr id="328" name="Text 0"/>
          <p:cNvSpPr txBox="1"/>
          <p:nvPr/>
        </p:nvSpPr>
        <p:spPr>
          <a:xfrm>
            <a:off x="2000250" y="1657350"/>
            <a:ext cx="15306675" cy="22174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GB" b="1" dirty="0"/>
              <a:t>ISANGANYAMATSIKO IKUNZE KUGARUKA MU BYANDITSWE…</a:t>
            </a:r>
            <a:endParaRPr b="1" dirty="0"/>
          </a:p>
        </p:txBody>
      </p:sp>
      <p:sp>
        <p:nvSpPr>
          <p:cNvPr id="331" name="Text 3"/>
          <p:cNvSpPr txBox="1"/>
          <p:nvPr/>
        </p:nvSpPr>
        <p:spPr>
          <a:xfrm>
            <a:off x="2000250" y="4181925"/>
            <a:ext cx="15306675" cy="14619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700"/>
              </a:lnSpc>
              <a:defRPr sz="4800">
                <a:solidFill>
                  <a:srgbClr val="F5F5F5"/>
                </a:solidFill>
                <a:latin typeface="+mn-lt"/>
                <a:ea typeface="+mn-ea"/>
                <a:cs typeface="+mn-cs"/>
                <a:sym typeface="Helvetica"/>
              </a:defRPr>
            </a:lvl1pPr>
          </a:lstStyle>
          <a:p>
            <a:r>
              <a:rPr dirty="0"/>
              <a:t>“</a:t>
            </a:r>
            <a:r>
              <a:rPr lang="en-GB" dirty="0" err="1"/>
              <a:t>Abakiranutsi</a:t>
            </a:r>
            <a:r>
              <a:rPr lang="en-GB" dirty="0"/>
              <a:t> </a:t>
            </a:r>
            <a:r>
              <a:rPr lang="en-GB" dirty="0" err="1"/>
              <a:t>baratatse</a:t>
            </a:r>
            <a:r>
              <a:rPr lang="en-GB" dirty="0"/>
              <a:t> </a:t>
            </a:r>
            <a:r>
              <a:rPr lang="en-GB" dirty="0" err="1"/>
              <a:t>Uwiteka</a:t>
            </a:r>
            <a:r>
              <a:rPr lang="en-GB" dirty="0"/>
              <a:t> </a:t>
            </a:r>
            <a:r>
              <a:rPr lang="en-GB" dirty="0" err="1"/>
              <a:t>arabumva</a:t>
            </a:r>
            <a:r>
              <a:rPr lang="en-GB" dirty="0"/>
              <a:t>, </a:t>
            </a:r>
            <a:r>
              <a:rPr lang="en-GB" dirty="0" err="1"/>
              <a:t>Abakiza</a:t>
            </a:r>
            <a:r>
              <a:rPr lang="en-GB" dirty="0"/>
              <a:t> </a:t>
            </a:r>
            <a:r>
              <a:rPr lang="en-GB" dirty="0" err="1"/>
              <a:t>amakuba</a:t>
            </a:r>
            <a:r>
              <a:rPr lang="en-GB" dirty="0"/>
              <a:t> </a:t>
            </a:r>
            <a:r>
              <a:rPr lang="en-GB" dirty="0" err="1"/>
              <a:t>n'ibyago</a:t>
            </a:r>
            <a:r>
              <a:rPr lang="en-GB" dirty="0"/>
              <a:t> </a:t>
            </a:r>
            <a:r>
              <a:rPr lang="en-GB" dirty="0" err="1"/>
              <a:t>byabo</a:t>
            </a:r>
            <a:r>
              <a:rPr lang="en-GB" dirty="0"/>
              <a:t> </a:t>
            </a:r>
            <a:r>
              <a:rPr lang="en-GB" dirty="0" err="1"/>
              <a:t>byose</a:t>
            </a:r>
            <a:r>
              <a:rPr lang="en-GB" dirty="0"/>
              <a:t>."</a:t>
            </a:r>
            <a:r>
              <a:rPr dirty="0"/>
              <a:t>.”</a:t>
            </a:r>
          </a:p>
        </p:txBody>
      </p:sp>
      <p:sp>
        <p:nvSpPr>
          <p:cNvPr id="333" name="Text 5"/>
          <p:cNvSpPr txBox="1"/>
          <p:nvPr/>
        </p:nvSpPr>
        <p:spPr>
          <a:xfrm>
            <a:off x="2000250" y="6774096"/>
            <a:ext cx="15306675" cy="21929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700"/>
              </a:lnSpc>
              <a:defRPr sz="4800">
                <a:solidFill>
                  <a:srgbClr val="F5F5F5"/>
                </a:solidFill>
                <a:latin typeface="+mn-lt"/>
                <a:ea typeface="+mn-ea"/>
                <a:cs typeface="+mn-cs"/>
                <a:sym typeface="Helvetica"/>
              </a:defRPr>
            </a:lvl1pPr>
          </a:lstStyle>
          <a:p>
            <a:r>
              <a:rPr lang="en-US" dirty="0"/>
              <a:t>“</a:t>
            </a:r>
            <a:r>
              <a:rPr lang="en-GB" dirty="0" err="1"/>
              <a:t>Nuko</a:t>
            </a:r>
            <a:r>
              <a:rPr lang="en-GB" dirty="0"/>
              <a:t> </a:t>
            </a:r>
            <a:r>
              <a:rPr lang="en-GB" dirty="0" err="1"/>
              <a:t>rero</a:t>
            </a:r>
            <a:r>
              <a:rPr lang="en-GB" dirty="0"/>
              <a:t>, </a:t>
            </a:r>
            <a:r>
              <a:rPr lang="en-GB" dirty="0" err="1"/>
              <a:t>twegere</a:t>
            </a:r>
            <a:r>
              <a:rPr lang="en-GB" dirty="0"/>
              <a:t> </a:t>
            </a:r>
            <a:r>
              <a:rPr lang="en-GB" dirty="0" err="1"/>
              <a:t>intebe</a:t>
            </a:r>
            <a:r>
              <a:rPr lang="en-GB" dirty="0"/>
              <a:t> </a:t>
            </a:r>
            <a:r>
              <a:rPr lang="en-GB" dirty="0" err="1"/>
              <a:t>y'ubuntu</a:t>
            </a:r>
            <a:r>
              <a:rPr lang="en-GB" dirty="0"/>
              <a:t> </a:t>
            </a:r>
            <a:r>
              <a:rPr lang="en-GB" dirty="0" err="1"/>
              <a:t>tudatinya</a:t>
            </a:r>
            <a:r>
              <a:rPr lang="en-GB" dirty="0"/>
              <a:t>, </a:t>
            </a:r>
            <a:r>
              <a:rPr lang="en-GB" dirty="0" err="1"/>
              <a:t>kugira</a:t>
            </a:r>
            <a:r>
              <a:rPr lang="en-GB" dirty="0"/>
              <a:t> </a:t>
            </a:r>
            <a:r>
              <a:rPr lang="en-GB" dirty="0" err="1"/>
              <a:t>ngo</a:t>
            </a:r>
            <a:r>
              <a:rPr lang="en-GB" dirty="0"/>
              <a:t> </a:t>
            </a:r>
            <a:r>
              <a:rPr lang="en-GB" dirty="0" err="1"/>
              <a:t>tubabarirwe</a:t>
            </a:r>
            <a:r>
              <a:rPr lang="en-GB" dirty="0"/>
              <a:t> </a:t>
            </a:r>
            <a:r>
              <a:rPr lang="en-GB" dirty="0" err="1"/>
              <a:t>tubone</a:t>
            </a:r>
            <a:r>
              <a:rPr lang="en-GB" dirty="0"/>
              <a:t> ubuntu </a:t>
            </a:r>
            <a:r>
              <a:rPr lang="en-GB" dirty="0" err="1"/>
              <a:t>bwo</a:t>
            </a:r>
            <a:r>
              <a:rPr lang="en-GB" dirty="0"/>
              <a:t> </a:t>
            </a:r>
            <a:r>
              <a:rPr lang="en-GB" dirty="0" err="1"/>
              <a:t>kudutabara</a:t>
            </a:r>
            <a:r>
              <a:rPr lang="en-GB" dirty="0"/>
              <a:t> mu </a:t>
            </a:r>
            <a:r>
              <a:rPr lang="en-GB" dirty="0" err="1"/>
              <a:t>gihe</a:t>
            </a:r>
            <a:r>
              <a:rPr lang="en-GB" dirty="0"/>
              <a:t> </a:t>
            </a:r>
            <a:r>
              <a:rPr lang="en-GB" dirty="0" err="1"/>
              <a:t>gikwiriye</a:t>
            </a:r>
            <a:r>
              <a:rPr dirty="0"/>
              <a:t>.”</a:t>
            </a:r>
          </a:p>
        </p:txBody>
      </p:sp>
      <p:pic>
        <p:nvPicPr>
          <p:cNvPr id="2" name="Image 4" descr="Image 4">
            <a:extLst>
              <a:ext uri="{FF2B5EF4-FFF2-40B4-BE49-F238E27FC236}">
                <a16:creationId xmlns:a16="http://schemas.microsoft.com/office/drawing/2014/main" id="{D49C2CF1-E719-5A0C-BD7A-6397970A5288}"/>
              </a:ext>
            </a:extLst>
          </p:cNvPr>
          <p:cNvPicPr>
            <a:picLocks noChangeAspect="1"/>
          </p:cNvPicPr>
          <p:nvPr/>
        </p:nvPicPr>
        <p:blipFill>
          <a:blip r:embed="rId8"/>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81AC8FF-E0B3-2044-9C1A-F475CF1BC0DB}"/>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50BB8C15-0248-BB89-8530-238C6346C29E}"/>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
        <p:nvSpPr>
          <p:cNvPr id="5" name="Text 3">
            <a:extLst>
              <a:ext uri="{FF2B5EF4-FFF2-40B4-BE49-F238E27FC236}">
                <a16:creationId xmlns:a16="http://schemas.microsoft.com/office/drawing/2014/main" id="{C1FF7F05-0C1D-7F07-74A4-493589F5A736}"/>
              </a:ext>
            </a:extLst>
          </p:cNvPr>
          <p:cNvSpPr txBox="1"/>
          <p:nvPr/>
        </p:nvSpPr>
        <p:spPr>
          <a:xfrm>
            <a:off x="2000250" y="5798338"/>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Zaburi</a:t>
            </a:r>
            <a:r>
              <a:rPr lang="en-GB" b="1" dirty="0"/>
              <a:t> 34:18) </a:t>
            </a:r>
            <a:endParaRPr b="1" dirty="0"/>
          </a:p>
        </p:txBody>
      </p:sp>
      <p:sp>
        <p:nvSpPr>
          <p:cNvPr id="6" name="Text 3">
            <a:extLst>
              <a:ext uri="{FF2B5EF4-FFF2-40B4-BE49-F238E27FC236}">
                <a16:creationId xmlns:a16="http://schemas.microsoft.com/office/drawing/2014/main" id="{643F7FF0-F1FD-50B1-10FD-C3765AEE43C3}"/>
              </a:ext>
            </a:extLst>
          </p:cNvPr>
          <p:cNvSpPr txBox="1"/>
          <p:nvPr/>
        </p:nvSpPr>
        <p:spPr>
          <a:xfrm>
            <a:off x="2152650" y="9140275"/>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Regular"/>
                <a:ea typeface="Syne Regular"/>
                <a:cs typeface="Syne Regular"/>
                <a:sym typeface="Syne Regular"/>
              </a:defRPr>
            </a:lvl1pPr>
          </a:lstStyle>
          <a:p>
            <a:r>
              <a:rPr lang="en-GB" b="1" dirty="0"/>
              <a:t>(</a:t>
            </a:r>
            <a:r>
              <a:rPr lang="en-GB" b="1" dirty="0" err="1"/>
              <a:t>Abaheburayo</a:t>
            </a:r>
            <a:r>
              <a:rPr lang="en-GB" b="1" dirty="0"/>
              <a:t> 4:16) </a:t>
            </a:r>
            <a:endParaRPr b="1"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37"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38"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3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43" name="Text 2"/>
          <p:cNvSpPr txBox="1"/>
          <p:nvPr/>
        </p:nvSpPr>
        <p:spPr>
          <a:xfrm>
            <a:off x="2000250" y="2952750"/>
            <a:ext cx="15373350"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lang="en-GB" dirty="0"/>
              <a:t>Imana </a:t>
            </a:r>
            <a:r>
              <a:rPr lang="en-GB" dirty="0" err="1"/>
              <a:t>iguha</a:t>
            </a:r>
            <a:r>
              <a:rPr lang="en-GB" dirty="0"/>
              <a:t> </a:t>
            </a:r>
            <a:r>
              <a:rPr lang="en-GB" dirty="0" err="1"/>
              <a:t>umutungo</a:t>
            </a:r>
            <a:r>
              <a:rPr lang="en-GB" dirty="0"/>
              <a:t> </a:t>
            </a:r>
            <a:r>
              <a:rPr lang="en-GB" dirty="0" err="1"/>
              <a:t>w'agaciro</a:t>
            </a:r>
            <a:r>
              <a:rPr lang="en-GB" dirty="0"/>
              <a:t> </a:t>
            </a:r>
            <a:r>
              <a:rPr lang="en-GB" dirty="0" err="1"/>
              <a:t>kurusha</a:t>
            </a:r>
            <a:r>
              <a:rPr lang="en-GB" dirty="0"/>
              <a:t> </a:t>
            </a:r>
            <a:r>
              <a:rPr lang="en-GB" dirty="0" err="1"/>
              <a:t>iyindi</a:t>
            </a:r>
            <a:r>
              <a:rPr lang="en-GB" dirty="0"/>
              <a:t> yose </a:t>
            </a:r>
            <a:r>
              <a:rPr lang="en-GB" dirty="0" err="1"/>
              <a:t>ku</a:t>
            </a:r>
            <a:r>
              <a:rPr lang="en-GB" dirty="0"/>
              <a:t> </a:t>
            </a:r>
            <a:r>
              <a:rPr lang="en-GB" dirty="0" err="1"/>
              <a:t>isi</a:t>
            </a:r>
            <a:r>
              <a:rPr lang="en-GB" dirty="0"/>
              <a:t>:</a:t>
            </a:r>
            <a:r>
              <a:rPr lang="en-US" dirty="0"/>
              <a:t> </a:t>
            </a:r>
            <a:r>
              <a:rPr lang="en-GB" b="1" u="sng" dirty="0" err="1">
                <a:solidFill>
                  <a:srgbClr val="FF0000"/>
                </a:solidFill>
              </a:rPr>
              <a:t>Ubwenge</a:t>
            </a:r>
            <a:r>
              <a:rPr lang="en-GB" b="1" u="sng" dirty="0">
                <a:solidFill>
                  <a:srgbClr val="FF0000"/>
                </a:solidFill>
              </a:rPr>
              <a:t> </a:t>
            </a:r>
            <a:r>
              <a:rPr lang="en-GB" b="1" u="sng" dirty="0" err="1">
                <a:solidFill>
                  <a:srgbClr val="FF0000"/>
                </a:solidFill>
              </a:rPr>
              <a:t>bwayo</a:t>
            </a:r>
            <a:r>
              <a:rPr b="1" dirty="0">
                <a:solidFill>
                  <a:srgbClr val="90ADC6"/>
                </a:solidFill>
              </a:rPr>
              <a:t>.</a:t>
            </a:r>
          </a:p>
        </p:txBody>
      </p:sp>
      <p:sp>
        <p:nvSpPr>
          <p:cNvPr id="344" name="Text 3"/>
          <p:cNvSpPr txBox="1"/>
          <p:nvPr/>
        </p:nvSpPr>
        <p:spPr>
          <a:xfrm>
            <a:off x="2000250" y="5572125"/>
            <a:ext cx="15373350" cy="31290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GB" dirty="0" err="1"/>
              <a:t>Agutambutsa</a:t>
            </a:r>
            <a:r>
              <a:rPr lang="en-GB" dirty="0"/>
              <a:t> mu </a:t>
            </a:r>
            <a:r>
              <a:rPr lang="en-GB" dirty="0" err="1"/>
              <a:t>bibazo</a:t>
            </a:r>
            <a:r>
              <a:rPr lang="en-GB" dirty="0"/>
              <a:t> </a:t>
            </a:r>
            <a:r>
              <a:rPr lang="en-GB" dirty="0" err="1"/>
              <a:t>byawe</a:t>
            </a:r>
            <a:r>
              <a:rPr lang="en-GB" dirty="0"/>
              <a:t> </a:t>
            </a:r>
            <a:r>
              <a:rPr lang="en-GB" dirty="0" err="1"/>
              <a:t>aguha</a:t>
            </a:r>
            <a:r>
              <a:rPr lang="en-GB" dirty="0"/>
              <a:t> ubuntu </a:t>
            </a:r>
            <a:r>
              <a:rPr lang="en-GB" dirty="0" err="1"/>
              <a:t>buhagije</a:t>
            </a:r>
            <a:r>
              <a:rPr lang="en-GB" dirty="0"/>
              <a:t> </a:t>
            </a:r>
            <a:r>
              <a:rPr lang="en-GB" dirty="0" err="1"/>
              <a:t>bwo</a:t>
            </a:r>
            <a:r>
              <a:rPr lang="en-GB" dirty="0"/>
              <a:t> </a:t>
            </a:r>
            <a:r>
              <a:rPr lang="en-GB" dirty="0" err="1"/>
              <a:t>guhangana</a:t>
            </a:r>
            <a:r>
              <a:rPr lang="en-GB" dirty="0"/>
              <a:t> </a:t>
            </a:r>
            <a:r>
              <a:rPr lang="en-GB" dirty="0" err="1"/>
              <a:t>nabyo</a:t>
            </a:r>
            <a:r>
              <a:rPr lang="en-GB" dirty="0"/>
              <a:t> </a:t>
            </a:r>
            <a:r>
              <a:rPr lang="en-GB" dirty="0" err="1"/>
              <a:t>umunsi</a:t>
            </a:r>
            <a:r>
              <a:rPr lang="en-GB" dirty="0"/>
              <a:t> </a:t>
            </a:r>
            <a:r>
              <a:rPr lang="en-GB" dirty="0" err="1"/>
              <a:t>ku</a:t>
            </a:r>
            <a:r>
              <a:rPr lang="en-GB" dirty="0"/>
              <a:t> </a:t>
            </a:r>
            <a:r>
              <a:rPr lang="en-GB" dirty="0" err="1"/>
              <a:t>wundi</a:t>
            </a:r>
            <a:r>
              <a:rPr lang="en-GB" dirty="0"/>
              <a:t>, </a:t>
            </a:r>
            <a:r>
              <a:rPr lang="en-GB" dirty="0" err="1"/>
              <a:t>kandi</a:t>
            </a:r>
            <a:r>
              <a:rPr lang="en-GB" dirty="0"/>
              <a:t> </a:t>
            </a:r>
            <a:r>
              <a:rPr lang="en-GB" dirty="0" err="1"/>
              <a:t>agusezeranya</a:t>
            </a:r>
            <a:r>
              <a:rPr lang="en-GB" dirty="0"/>
              <a:t> ko </a:t>
            </a:r>
            <a:r>
              <a:rPr lang="en-GB" dirty="0" err="1"/>
              <a:t>byose</a:t>
            </a:r>
            <a:r>
              <a:rPr lang="en-GB" dirty="0"/>
              <a:t> </a:t>
            </a:r>
            <a:r>
              <a:rPr lang="en-GB" dirty="0" err="1"/>
              <a:t>azabihuriza</a:t>
            </a:r>
            <a:r>
              <a:rPr lang="en-GB" dirty="0"/>
              <a:t> </a:t>
            </a:r>
            <a:r>
              <a:rPr lang="en-GB" dirty="0" err="1"/>
              <a:t>hamwe</a:t>
            </a:r>
            <a:r>
              <a:rPr lang="en-GB" dirty="0"/>
              <a:t> </a:t>
            </a:r>
            <a:r>
              <a:rPr lang="en-GB" dirty="0" err="1"/>
              <a:t>ku</a:t>
            </a:r>
            <a:r>
              <a:rPr lang="en-GB" dirty="0"/>
              <a:t> </a:t>
            </a:r>
            <a:r>
              <a:rPr lang="en-GB" dirty="0" err="1"/>
              <a:t>nyungu</a:t>
            </a:r>
            <a:r>
              <a:rPr lang="en-GB" dirty="0"/>
              <a:t> </a:t>
            </a:r>
            <a:r>
              <a:rPr lang="en-GB" dirty="0" err="1"/>
              <a:t>yawe</a:t>
            </a:r>
            <a:r>
              <a:rPr dirty="0"/>
              <a:t>.</a:t>
            </a:r>
          </a:p>
        </p:txBody>
      </p:sp>
      <p:pic>
        <p:nvPicPr>
          <p:cNvPr id="2" name="Image 4" descr="Image 4">
            <a:extLst>
              <a:ext uri="{FF2B5EF4-FFF2-40B4-BE49-F238E27FC236}">
                <a16:creationId xmlns:a16="http://schemas.microsoft.com/office/drawing/2014/main" id="{AA688209-5351-1239-0310-C6F414F8400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060D99F9-A6BA-83B7-BBD2-77F174A97600}"/>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E2AA72F-D369-AA48-5576-FC0C9E24A31F}"/>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47"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48"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4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pic>
        <p:nvPicPr>
          <p:cNvPr id="351" name="Image 5" descr="Image 5"/>
          <p:cNvPicPr>
            <a:picLocks noChangeAspect="1"/>
          </p:cNvPicPr>
          <p:nvPr/>
        </p:nvPicPr>
        <p:blipFill>
          <a:blip r:embed="rId6"/>
          <a:stretch>
            <a:fillRect/>
          </a:stretch>
        </p:blipFill>
        <p:spPr>
          <a:xfrm>
            <a:off x="2019300" y="3419475"/>
            <a:ext cx="14268450" cy="2324100"/>
          </a:xfrm>
          <a:prstGeom prst="rect">
            <a:avLst/>
          </a:prstGeom>
          <a:ln w="12700">
            <a:miter lim="400000"/>
          </a:ln>
        </p:spPr>
      </p:pic>
      <p:pic>
        <p:nvPicPr>
          <p:cNvPr id="352" name="Image 6" descr="Image 6"/>
          <p:cNvPicPr>
            <a:picLocks noChangeAspect="1"/>
          </p:cNvPicPr>
          <p:nvPr/>
        </p:nvPicPr>
        <p:blipFill>
          <a:blip r:embed="rId7"/>
          <a:stretch>
            <a:fillRect/>
          </a:stretch>
        </p:blipFill>
        <p:spPr>
          <a:xfrm>
            <a:off x="2019300" y="6410325"/>
            <a:ext cx="15287625" cy="2324100"/>
          </a:xfrm>
          <a:prstGeom prst="rect">
            <a:avLst/>
          </a:prstGeom>
          <a:ln w="12700">
            <a:miter lim="400000"/>
          </a:ln>
        </p:spPr>
      </p:pic>
      <p:sp>
        <p:nvSpPr>
          <p:cNvPr id="353" name="Text 0"/>
          <p:cNvSpPr txBox="1"/>
          <p:nvPr/>
        </p:nvSpPr>
        <p:spPr>
          <a:xfrm>
            <a:off x="2000250" y="1657350"/>
            <a:ext cx="14249400" cy="11252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8600"/>
              </a:lnSpc>
              <a:defRPr sz="7200">
                <a:solidFill>
                  <a:srgbClr val="F5F5F5"/>
                </a:solidFill>
                <a:latin typeface="Syne Bold"/>
                <a:ea typeface="Syne Bold"/>
                <a:cs typeface="Syne Bold"/>
                <a:sym typeface="Syne Bold"/>
              </a:defRPr>
            </a:lvl1pPr>
          </a:lstStyle>
          <a:p>
            <a:r>
              <a:rPr lang="en-US" b="1" dirty="0"/>
              <a:t>IBIBAZO</a:t>
            </a:r>
            <a:endParaRPr b="1" dirty="0"/>
          </a:p>
        </p:txBody>
      </p:sp>
      <p:sp>
        <p:nvSpPr>
          <p:cNvPr id="357" name="Text 4"/>
          <p:cNvSpPr txBox="1"/>
          <p:nvPr/>
        </p:nvSpPr>
        <p:spPr>
          <a:xfrm>
            <a:off x="2000250" y="3544565"/>
            <a:ext cx="14287500"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US" dirty="0"/>
              <a:t>1. 	</a:t>
            </a:r>
            <a:r>
              <a:rPr lang="en-GB" dirty="0"/>
              <a:t>Ni </a:t>
            </a:r>
            <a:r>
              <a:rPr lang="en-GB" dirty="0" err="1"/>
              <a:t>hehe</a:t>
            </a:r>
            <a:r>
              <a:rPr lang="en-GB" dirty="0"/>
              <a:t> </a:t>
            </a:r>
            <a:r>
              <a:rPr lang="en-GB" dirty="0" err="1"/>
              <a:t>ukeneye</a:t>
            </a:r>
            <a:r>
              <a:rPr lang="en-GB" dirty="0"/>
              <a:t> </a:t>
            </a:r>
            <a:r>
              <a:rPr lang="en-GB" dirty="0" err="1"/>
              <a:t>ubwenge</a:t>
            </a:r>
            <a:r>
              <a:rPr lang="en-GB" dirty="0"/>
              <a:t> </a:t>
            </a:r>
            <a:r>
              <a:rPr lang="en-GB" dirty="0" err="1"/>
              <a:t>bw’Imana</a:t>
            </a:r>
            <a:r>
              <a:rPr lang="en-GB" dirty="0"/>
              <a:t> 	</a:t>
            </a:r>
            <a:r>
              <a:rPr lang="en-GB" dirty="0" err="1"/>
              <a:t>budasanzwe</a:t>
            </a:r>
            <a:r>
              <a:rPr lang="en-GB" dirty="0"/>
              <a:t> </a:t>
            </a:r>
            <a:r>
              <a:rPr lang="en-GB" dirty="0" err="1"/>
              <a:t>uyu</a:t>
            </a:r>
            <a:r>
              <a:rPr lang="en-GB" dirty="0"/>
              <a:t> </a:t>
            </a:r>
            <a:r>
              <a:rPr lang="en-GB" dirty="0" err="1"/>
              <a:t>munsi</a:t>
            </a:r>
            <a:r>
              <a:rPr lang="en-GB" dirty="0"/>
              <a:t>?</a:t>
            </a:r>
            <a:endParaRPr dirty="0"/>
          </a:p>
        </p:txBody>
      </p:sp>
      <p:sp>
        <p:nvSpPr>
          <p:cNvPr id="359" name="Text 6"/>
          <p:cNvSpPr txBox="1"/>
          <p:nvPr/>
        </p:nvSpPr>
        <p:spPr>
          <a:xfrm>
            <a:off x="2000250" y="6133516"/>
            <a:ext cx="15306675"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US" dirty="0"/>
              <a:t>2. 	</a:t>
            </a:r>
            <a:r>
              <a:rPr lang="en-GB" dirty="0"/>
              <a:t>Hari </a:t>
            </a:r>
            <a:r>
              <a:rPr lang="en-GB" dirty="0" err="1"/>
              <a:t>aho</a:t>
            </a:r>
            <a:r>
              <a:rPr lang="en-GB" dirty="0"/>
              <a:t> </a:t>
            </a:r>
            <a:r>
              <a:rPr lang="en-GB" dirty="0" err="1"/>
              <a:t>waba</a:t>
            </a:r>
            <a:r>
              <a:rPr lang="en-GB" dirty="0"/>
              <a:t> wanga </a:t>
            </a:r>
            <a:r>
              <a:rPr lang="en-GB" dirty="0" err="1"/>
              <a:t>gufashwa</a:t>
            </a:r>
            <a:r>
              <a:rPr lang="en-GB" dirty="0"/>
              <a:t> </a:t>
            </a:r>
            <a:r>
              <a:rPr lang="en-GB" dirty="0" err="1"/>
              <a:t>n’Imana</a:t>
            </a:r>
            <a:r>
              <a:rPr lang="en-GB" dirty="0"/>
              <a:t> </a:t>
            </a:r>
            <a:r>
              <a:rPr lang="en-GB" dirty="0" err="1"/>
              <a:t>kuko</a:t>
            </a:r>
            <a:r>
              <a:rPr lang="en-GB" dirty="0"/>
              <a:t> 	</a:t>
            </a:r>
            <a:r>
              <a:rPr lang="en-GB" dirty="0" err="1"/>
              <a:t>utiteguye</a:t>
            </a:r>
            <a:r>
              <a:rPr lang="en-GB" dirty="0"/>
              <a:t> </a:t>
            </a:r>
            <a:r>
              <a:rPr lang="en-GB" dirty="0" err="1"/>
              <a:t>gukora</a:t>
            </a:r>
            <a:r>
              <a:rPr lang="en-GB" dirty="0"/>
              <a:t> </a:t>
            </a:r>
            <a:r>
              <a:rPr lang="en-GB" dirty="0" err="1"/>
              <a:t>ibyo</a:t>
            </a:r>
            <a:r>
              <a:rPr lang="en-GB" dirty="0"/>
              <a:t> </a:t>
            </a:r>
            <a:r>
              <a:rPr lang="en-GB" dirty="0" err="1"/>
              <a:t>igusaba</a:t>
            </a:r>
            <a:r>
              <a:rPr lang="en-GB" dirty="0"/>
              <a:t>?</a:t>
            </a:r>
            <a:endParaRPr dirty="0"/>
          </a:p>
        </p:txBody>
      </p:sp>
      <p:pic>
        <p:nvPicPr>
          <p:cNvPr id="2" name="Image 4" descr="Image 4">
            <a:extLst>
              <a:ext uri="{FF2B5EF4-FFF2-40B4-BE49-F238E27FC236}">
                <a16:creationId xmlns:a16="http://schemas.microsoft.com/office/drawing/2014/main" id="{02309B43-0337-30DE-8E53-BBBFABE01B2C}"/>
              </a:ext>
            </a:extLst>
          </p:cNvPr>
          <p:cNvPicPr>
            <a:picLocks noChangeAspect="1"/>
          </p:cNvPicPr>
          <p:nvPr/>
        </p:nvPicPr>
        <p:blipFill>
          <a:blip r:embed="rId8"/>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D5EEB8B-FD68-B304-06FC-9542B727742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42061B2-396F-259A-CE13-5F70DDB90AF8}"/>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3</a:t>
            </a:r>
            <a:endParaRPr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1"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62"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63" name="Image 2" descr="Image 2"/>
          <p:cNvPicPr>
            <a:picLocks noChangeAspect="1"/>
          </p:cNvPicPr>
          <p:nvPr/>
        </p:nvPicPr>
        <p:blipFill>
          <a:blip r:embed="rId4"/>
          <a:stretch>
            <a:fillRect/>
          </a:stretch>
        </p:blipFill>
        <p:spPr>
          <a:xfrm>
            <a:off x="12796018" y="9555456"/>
            <a:ext cx="5491982" cy="731546"/>
          </a:xfrm>
          <a:prstGeom prst="rect">
            <a:avLst/>
          </a:prstGeom>
          <a:ln w="12700">
            <a:miter lim="400000"/>
          </a:ln>
        </p:spPr>
      </p:pic>
      <p:pic>
        <p:nvPicPr>
          <p:cNvPr id="364" name="Image 3" descr="Image 3"/>
          <p:cNvPicPr>
            <a:picLocks noChangeAspect="1"/>
          </p:cNvPicPr>
          <p:nvPr/>
        </p:nvPicPr>
        <p:blipFill>
          <a:blip r:embed="rId5"/>
          <a:stretch>
            <a:fillRect/>
          </a:stretch>
        </p:blipFill>
        <p:spPr>
          <a:xfrm>
            <a:off x="0" y="0"/>
            <a:ext cx="838204" cy="10287000"/>
          </a:xfrm>
          <a:prstGeom prst="rect">
            <a:avLst/>
          </a:prstGeom>
          <a:ln w="12700">
            <a:miter lim="400000"/>
          </a:ln>
        </p:spPr>
      </p:pic>
      <p:sp>
        <p:nvSpPr>
          <p:cNvPr id="366" name="Text 0"/>
          <p:cNvSpPr txBox="1"/>
          <p:nvPr/>
        </p:nvSpPr>
        <p:spPr>
          <a:xfrm>
            <a:off x="4401879" y="4629150"/>
            <a:ext cx="9847521" cy="2044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ctr">
              <a:lnSpc>
                <a:spcPts val="8100"/>
              </a:lnSpc>
              <a:defRPr sz="6700">
                <a:solidFill>
                  <a:srgbClr val="F5F5F5"/>
                </a:solidFill>
                <a:latin typeface="Syne Bold"/>
                <a:ea typeface="Syne Bold"/>
                <a:cs typeface="Syne Bold"/>
                <a:sym typeface="Syne Bold"/>
              </a:defRPr>
            </a:lvl1pPr>
          </a:lstStyle>
          <a:p>
            <a:r>
              <a:rPr lang="en-GB" b="1" dirty="0"/>
              <a:t>IYOBOKAMANA DUKWIYE KWIZERA</a:t>
            </a:r>
            <a:endParaRPr b="1" dirty="0"/>
          </a:p>
        </p:txBody>
      </p:sp>
      <p:pic>
        <p:nvPicPr>
          <p:cNvPr id="2" name="Image 4" descr="Image 4">
            <a:extLst>
              <a:ext uri="{FF2B5EF4-FFF2-40B4-BE49-F238E27FC236}">
                <a16:creationId xmlns:a16="http://schemas.microsoft.com/office/drawing/2014/main" id="{B97E08A9-4DC8-38BE-FEB8-194B022D834A}"/>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E2B47CE1-552E-399F-88B1-D8688944872F}"/>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D0182A59-290C-837B-ECC9-F3868954CCA2}"/>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7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72"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37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75" name="Text 0"/>
          <p:cNvSpPr txBox="1"/>
          <p:nvPr/>
        </p:nvSpPr>
        <p:spPr>
          <a:xfrm>
            <a:off x="2000250" y="1657350"/>
            <a:ext cx="13944684" cy="18466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err="1"/>
              <a:t>Igikoresho</a:t>
            </a:r>
            <a:r>
              <a:rPr lang="en-GB" b="1" dirty="0"/>
              <a:t> </a:t>
            </a:r>
            <a:r>
              <a:rPr lang="en-GB" b="1" dirty="0" err="1"/>
              <a:t>gikomeye</a:t>
            </a:r>
            <a:r>
              <a:rPr lang="en-GB" b="1" dirty="0"/>
              <a:t> </a:t>
            </a:r>
            <a:r>
              <a:rPr lang="en-GB" b="1" dirty="0" err="1"/>
              <a:t>cyane</a:t>
            </a:r>
            <a:r>
              <a:rPr lang="en-GB" b="1" dirty="0"/>
              <a:t> </a:t>
            </a:r>
            <a:r>
              <a:rPr lang="en-GB" b="1" dirty="0" err="1"/>
              <a:t>Satani</a:t>
            </a:r>
            <a:r>
              <a:rPr lang="en-GB" b="1" dirty="0"/>
              <a:t> </a:t>
            </a:r>
            <a:r>
              <a:rPr lang="en-GB" b="1" dirty="0" err="1"/>
              <a:t>akoresha</a:t>
            </a:r>
            <a:r>
              <a:rPr lang="en-GB" b="1" dirty="0"/>
              <a:t> </a:t>
            </a:r>
            <a:r>
              <a:rPr lang="en-GB" b="1" dirty="0" err="1"/>
              <a:t>ni</a:t>
            </a:r>
            <a:r>
              <a:rPr lang="en-GB" b="1" dirty="0"/>
              <a:t>…</a:t>
            </a:r>
            <a:endParaRPr b="1" dirty="0"/>
          </a:p>
        </p:txBody>
      </p:sp>
      <p:sp>
        <p:nvSpPr>
          <p:cNvPr id="378" name="Text 3"/>
          <p:cNvSpPr txBox="1"/>
          <p:nvPr/>
        </p:nvSpPr>
        <p:spPr>
          <a:xfrm>
            <a:off x="2000250" y="3853358"/>
            <a:ext cx="15506700" cy="6540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AD02C"/>
                </a:solidFill>
                <a:latin typeface="Inter ExtraBold"/>
                <a:ea typeface="Inter ExtraBold"/>
                <a:cs typeface="Inter ExtraBold"/>
                <a:sym typeface="Inter ExtraBold"/>
              </a:defRPr>
            </a:lvl1pPr>
          </a:lstStyle>
          <a:p>
            <a:r>
              <a:rPr lang="en-GB" sz="4800" u="sng" dirty="0" err="1">
                <a:solidFill>
                  <a:srgbClr val="FF0000"/>
                </a:solidFill>
              </a:rPr>
              <a:t>Ugucika</a:t>
            </a:r>
            <a:r>
              <a:rPr lang="en-GB" sz="4800" dirty="0">
                <a:solidFill>
                  <a:srgbClr val="FF0000"/>
                </a:solidFill>
              </a:rPr>
              <a:t> </a:t>
            </a:r>
            <a:r>
              <a:rPr lang="en-GB" sz="4800" u="sng" dirty="0" err="1">
                <a:solidFill>
                  <a:srgbClr val="FF0000"/>
                </a:solidFill>
              </a:rPr>
              <a:t>intege</a:t>
            </a:r>
            <a:endParaRPr sz="4800" u="sng" dirty="0">
              <a:solidFill>
                <a:srgbClr val="FF0000"/>
              </a:solidFill>
            </a:endParaRPr>
          </a:p>
        </p:txBody>
      </p:sp>
      <p:pic>
        <p:nvPicPr>
          <p:cNvPr id="2" name="Image 4" descr="Image 4">
            <a:extLst>
              <a:ext uri="{FF2B5EF4-FFF2-40B4-BE49-F238E27FC236}">
                <a16:creationId xmlns:a16="http://schemas.microsoft.com/office/drawing/2014/main" id="{61E6435D-DEBB-526E-0853-D431A36C4129}"/>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FB4ADE33-BE45-0F52-6935-A0DA0AC725C9}"/>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A491A95A-B78C-A471-CE6F-636491A53BBA}"/>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81"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382"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38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85" name="Text 0"/>
          <p:cNvSpPr txBox="1"/>
          <p:nvPr/>
        </p:nvSpPr>
        <p:spPr>
          <a:xfrm>
            <a:off x="2000250" y="1657350"/>
            <a:ext cx="13773150" cy="1879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rPr lang="en-GB" b="1" dirty="0"/>
              <a:t>GUTSINDA IGIKOKO CYO GUCIKA INTEGE</a:t>
            </a:r>
            <a:endParaRPr b="1" dirty="0"/>
          </a:p>
        </p:txBody>
      </p:sp>
      <p:sp>
        <p:nvSpPr>
          <p:cNvPr id="388" name="Text 3"/>
          <p:cNvSpPr txBox="1"/>
          <p:nvPr/>
        </p:nvSpPr>
        <p:spPr>
          <a:xfrm>
            <a:off x="2000250" y="4088320"/>
            <a:ext cx="14910621" cy="456323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100"/>
              </a:lnSpc>
              <a:defRPr sz="4200">
                <a:solidFill>
                  <a:srgbClr val="F5F5F5"/>
                </a:solidFill>
                <a:latin typeface="+mn-lt"/>
                <a:ea typeface="+mn-ea"/>
                <a:cs typeface="+mn-cs"/>
                <a:sym typeface="Helvetica"/>
              </a:defRPr>
            </a:lvl1pPr>
          </a:lstStyle>
          <a:p>
            <a:r>
              <a:rPr lang="en-GB" dirty="0" err="1"/>
              <a:t>Gucika</a:t>
            </a:r>
            <a:r>
              <a:rPr lang="en-GB" dirty="0"/>
              <a:t> </a:t>
            </a:r>
            <a:r>
              <a:rPr lang="en-GB" dirty="0" err="1"/>
              <a:t>intege</a:t>
            </a:r>
            <a:r>
              <a:rPr lang="en-GB" dirty="0"/>
              <a:t> </a:t>
            </a:r>
            <a:r>
              <a:rPr lang="en-GB" dirty="0" err="1"/>
              <a:t>ni</a:t>
            </a:r>
            <a:r>
              <a:rPr lang="en-GB" dirty="0"/>
              <a:t> </a:t>
            </a:r>
            <a:r>
              <a:rPr lang="en-GB" dirty="0" err="1"/>
              <a:t>icyorezo</a:t>
            </a:r>
            <a:r>
              <a:rPr lang="en-GB" dirty="0"/>
              <a:t> </a:t>
            </a:r>
            <a:r>
              <a:rPr lang="en-GB" dirty="0" err="1"/>
              <a:t>cyonona</a:t>
            </a:r>
            <a:r>
              <a:rPr lang="en-GB" dirty="0"/>
              <a:t> </a:t>
            </a:r>
            <a:r>
              <a:rPr lang="en-GB" dirty="0" err="1"/>
              <a:t>icyizere</a:t>
            </a:r>
            <a:r>
              <a:rPr lang="en-GB" dirty="0"/>
              <a:t> </a:t>
            </a:r>
            <a:r>
              <a:rPr lang="en-GB" dirty="0" err="1"/>
              <a:t>cyose</a:t>
            </a:r>
            <a:r>
              <a:rPr lang="en-GB" dirty="0"/>
              <a:t> </a:t>
            </a:r>
            <a:r>
              <a:rPr lang="en-GB" dirty="0" err="1"/>
              <a:t>twari</a:t>
            </a:r>
            <a:r>
              <a:rPr lang="en-GB" dirty="0"/>
              <a:t> </a:t>
            </a:r>
            <a:r>
              <a:rPr lang="en-GB" dirty="0" err="1"/>
              <a:t>dufite</a:t>
            </a:r>
            <a:r>
              <a:rPr lang="en-GB" dirty="0"/>
              <a:t>, </a:t>
            </a:r>
            <a:r>
              <a:rPr lang="en-GB" dirty="0" err="1"/>
              <a:t>kurambirwa</a:t>
            </a:r>
            <a:r>
              <a:rPr lang="en-GB" dirty="0"/>
              <a:t> no </a:t>
            </a:r>
            <a:r>
              <a:rPr lang="en-GB" dirty="0" err="1"/>
              <a:t>Gucika</a:t>
            </a:r>
            <a:r>
              <a:rPr lang="en-GB" dirty="0"/>
              <a:t> </a:t>
            </a:r>
            <a:r>
              <a:rPr lang="en-GB" dirty="0" err="1"/>
              <a:t>intege</a:t>
            </a:r>
            <a:r>
              <a:rPr lang="en-GB" dirty="0"/>
              <a:t>. </a:t>
            </a:r>
            <a:r>
              <a:rPr lang="en-GB" dirty="0" err="1"/>
              <a:t>Gake</a:t>
            </a:r>
            <a:r>
              <a:rPr lang="en-GB" dirty="0"/>
              <a:t> </a:t>
            </a:r>
            <a:r>
              <a:rPr lang="en-GB" dirty="0" err="1"/>
              <a:t>Gake</a:t>
            </a:r>
            <a:r>
              <a:rPr lang="en-GB" dirty="0"/>
              <a:t>, </a:t>
            </a:r>
            <a:r>
              <a:rPr lang="en-GB" dirty="0" err="1"/>
              <a:t>kidutera</a:t>
            </a:r>
            <a:r>
              <a:rPr lang="en-GB" dirty="0"/>
              <a:t> </a:t>
            </a:r>
            <a:r>
              <a:rPr lang="en-GB" dirty="0" err="1"/>
              <a:t>kwizera</a:t>
            </a:r>
            <a:r>
              <a:rPr lang="en-GB" dirty="0"/>
              <a:t> ko </a:t>
            </a:r>
            <a:r>
              <a:rPr lang="en-GB" dirty="0" err="1"/>
              <a:t>turi</a:t>
            </a:r>
            <a:r>
              <a:rPr lang="en-GB" dirty="0"/>
              <a:t> </a:t>
            </a:r>
            <a:r>
              <a:rPr lang="en-GB" dirty="0" err="1"/>
              <a:t>abanyantege</a:t>
            </a:r>
            <a:r>
              <a:rPr lang="en-GB" dirty="0"/>
              <a:t> </a:t>
            </a:r>
            <a:r>
              <a:rPr lang="en-GB" dirty="0" err="1"/>
              <a:t>nke</a:t>
            </a:r>
            <a:r>
              <a:rPr lang="en-GB" dirty="0"/>
              <a:t>, ko </a:t>
            </a:r>
            <a:r>
              <a:rPr lang="en-GB" dirty="0" err="1"/>
              <a:t>nta</a:t>
            </a:r>
            <a:r>
              <a:rPr lang="en-GB" dirty="0"/>
              <a:t> </a:t>
            </a:r>
            <a:r>
              <a:rPr lang="en-GB" dirty="0" err="1"/>
              <a:t>na</a:t>
            </a:r>
            <a:r>
              <a:rPr lang="en-GB" dirty="0"/>
              <a:t> </a:t>
            </a:r>
            <a:r>
              <a:rPr lang="en-GB" dirty="0" err="1"/>
              <a:t>kimwe</a:t>
            </a:r>
            <a:r>
              <a:rPr lang="en-GB" dirty="0"/>
              <a:t> </a:t>
            </a:r>
            <a:r>
              <a:rPr lang="en-GB" dirty="0" err="1"/>
              <a:t>kizigera</a:t>
            </a:r>
            <a:r>
              <a:rPr lang="en-GB" dirty="0"/>
              <a:t> </a:t>
            </a:r>
            <a:r>
              <a:rPr lang="en-GB" dirty="0" err="1"/>
              <a:t>gihinduka</a:t>
            </a:r>
            <a:r>
              <a:rPr lang="en-GB" dirty="0"/>
              <a:t>, </a:t>
            </a:r>
            <a:r>
              <a:rPr lang="en-GB" dirty="0" err="1"/>
              <a:t>ndetse</a:t>
            </a:r>
            <a:r>
              <a:rPr lang="en-GB" dirty="0"/>
              <a:t> ko </a:t>
            </a:r>
            <a:r>
              <a:rPr lang="en-GB" dirty="0" err="1"/>
              <a:t>ntacyo</a:t>
            </a:r>
            <a:r>
              <a:rPr lang="en-GB" dirty="0"/>
              <a:t> </a:t>
            </a:r>
            <a:r>
              <a:rPr lang="en-GB" dirty="0" err="1"/>
              <a:t>byaba</a:t>
            </a:r>
            <a:r>
              <a:rPr lang="en-GB" dirty="0"/>
              <a:t> </a:t>
            </a:r>
            <a:r>
              <a:rPr lang="en-GB" dirty="0" err="1"/>
              <a:t>bimaze</a:t>
            </a:r>
            <a:r>
              <a:rPr lang="en-GB" dirty="0"/>
              <a:t> no </a:t>
            </a:r>
            <a:r>
              <a:rPr lang="en-GB" dirty="0" err="1"/>
              <a:t>kugerageza</a:t>
            </a:r>
            <a:r>
              <a:rPr lang="en-GB" dirty="0"/>
              <a:t>. </a:t>
            </a:r>
            <a:r>
              <a:rPr lang="en-GB" dirty="0" err="1"/>
              <a:t>Ibyo</a:t>
            </a:r>
            <a:r>
              <a:rPr lang="en-GB" dirty="0"/>
              <a:t> </a:t>
            </a:r>
            <a:r>
              <a:rPr lang="en-GB" dirty="0" err="1"/>
              <a:t>nibyo</a:t>
            </a:r>
            <a:r>
              <a:rPr lang="en-GB" dirty="0"/>
              <a:t> </a:t>
            </a:r>
            <a:r>
              <a:rPr lang="en-GB" dirty="0" err="1"/>
              <a:t>byiyumviro</a:t>
            </a:r>
            <a:r>
              <a:rPr lang="en-GB" dirty="0"/>
              <a:t> </a:t>
            </a:r>
            <a:r>
              <a:rPr lang="en-GB" dirty="0" err="1"/>
              <a:t>bituma</a:t>
            </a:r>
            <a:r>
              <a:rPr lang="en-GB" dirty="0"/>
              <a:t> </a:t>
            </a:r>
            <a:r>
              <a:rPr lang="en-GB" dirty="0" err="1"/>
              <a:t>dufata</a:t>
            </a:r>
            <a:r>
              <a:rPr lang="en-GB" dirty="0"/>
              <a:t> </a:t>
            </a:r>
            <a:r>
              <a:rPr lang="en-GB" dirty="0" err="1"/>
              <a:t>umwanzuro</a:t>
            </a:r>
            <a:r>
              <a:rPr lang="en-GB" dirty="0"/>
              <a:t> </a:t>
            </a:r>
            <a:r>
              <a:rPr lang="en-GB" dirty="0" err="1"/>
              <a:t>mubi</a:t>
            </a:r>
            <a:r>
              <a:rPr lang="en-GB" dirty="0"/>
              <a:t>, </a:t>
            </a:r>
            <a:r>
              <a:rPr lang="en-GB" dirty="0" err="1"/>
              <a:t>tukanyura</a:t>
            </a:r>
            <a:r>
              <a:rPr lang="en-GB" dirty="0"/>
              <a:t> mu </a:t>
            </a:r>
            <a:r>
              <a:rPr lang="en-GB" dirty="0" err="1"/>
              <a:t>nzira</a:t>
            </a:r>
            <a:r>
              <a:rPr lang="en-GB" dirty="0"/>
              <a:t> za </a:t>
            </a:r>
            <a:r>
              <a:rPr lang="en-GB" dirty="0" err="1"/>
              <a:t>bugufi</a:t>
            </a:r>
            <a:r>
              <a:rPr lang="en-GB" dirty="0"/>
              <a:t> </a:t>
            </a:r>
            <a:r>
              <a:rPr lang="en-GB" dirty="0" err="1"/>
              <a:t>cyangwa</a:t>
            </a:r>
            <a:r>
              <a:rPr lang="en-GB" dirty="0"/>
              <a:t> </a:t>
            </a:r>
            <a:r>
              <a:rPr lang="en-GB" dirty="0" err="1"/>
              <a:t>tukabireka</a:t>
            </a:r>
            <a:r>
              <a:rPr lang="en-GB" dirty="0"/>
              <a:t> </a:t>
            </a:r>
            <a:r>
              <a:rPr lang="en-GB" dirty="0" err="1"/>
              <a:t>burundu</a:t>
            </a:r>
            <a:r>
              <a:rPr lang="en-GB" dirty="0"/>
              <a:t>, </a:t>
            </a:r>
            <a:r>
              <a:rPr lang="en-GB" dirty="0" err="1"/>
              <a:t>tubona</a:t>
            </a:r>
            <a:r>
              <a:rPr lang="en-GB" dirty="0"/>
              <a:t> </a:t>
            </a:r>
            <a:r>
              <a:rPr lang="en-GB" dirty="0" err="1"/>
              <a:t>ari</a:t>
            </a:r>
            <a:r>
              <a:rPr lang="en-GB" dirty="0"/>
              <a:t> </a:t>
            </a:r>
            <a:r>
              <a:rPr lang="en-GB" dirty="0" err="1"/>
              <a:t>yo</a:t>
            </a:r>
            <a:r>
              <a:rPr lang="en-GB" dirty="0"/>
              <a:t> </a:t>
            </a:r>
            <a:r>
              <a:rPr lang="en-GB" dirty="0" err="1"/>
              <a:t>mahitamo</a:t>
            </a:r>
            <a:r>
              <a:rPr lang="en-GB" dirty="0"/>
              <a:t> </a:t>
            </a:r>
            <a:r>
              <a:rPr lang="en-GB" dirty="0" err="1"/>
              <a:t>meza</a:t>
            </a:r>
            <a:r>
              <a:rPr lang="en-GB"/>
              <a:t>.</a:t>
            </a:r>
            <a:endParaRPr dirty="0"/>
          </a:p>
        </p:txBody>
      </p:sp>
      <p:pic>
        <p:nvPicPr>
          <p:cNvPr id="2" name="Image 4" descr="Image 4">
            <a:extLst>
              <a:ext uri="{FF2B5EF4-FFF2-40B4-BE49-F238E27FC236}">
                <a16:creationId xmlns:a16="http://schemas.microsoft.com/office/drawing/2014/main" id="{4F71374C-64F7-6A5C-E765-B1E043BBD87B}"/>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8FBEB5B0-E17B-0D19-C8A5-E8EAA973924D}"/>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15CFA6F0-753E-F1E5-E076-64AAE033731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0"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391" name="Image 1" descr="Image 1"/>
          <p:cNvPicPr>
            <a:picLocks noChangeAspect="1"/>
          </p:cNvPicPr>
          <p:nvPr/>
        </p:nvPicPr>
        <p:blipFill>
          <a:blip r:embed="rId3"/>
          <a:stretch>
            <a:fillRect/>
          </a:stretch>
        </p:blipFill>
        <p:spPr>
          <a:xfrm>
            <a:off x="0" y="23995"/>
            <a:ext cx="18288000" cy="10287000"/>
          </a:xfrm>
          <a:prstGeom prst="rect">
            <a:avLst/>
          </a:prstGeom>
          <a:ln w="12700">
            <a:miter lim="400000"/>
          </a:ln>
        </p:spPr>
      </p:pic>
      <p:pic>
        <p:nvPicPr>
          <p:cNvPr id="392"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393"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395" name="Text 0"/>
          <p:cNvSpPr txBox="1"/>
          <p:nvPr/>
        </p:nvSpPr>
        <p:spPr>
          <a:xfrm>
            <a:off x="2000250" y="1657350"/>
            <a:ext cx="13773150"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To Review</a:t>
            </a:r>
          </a:p>
        </p:txBody>
      </p:sp>
      <p:sp>
        <p:nvSpPr>
          <p:cNvPr id="398" name="Text 3"/>
          <p:cNvSpPr txBox="1"/>
          <p:nvPr/>
        </p:nvSpPr>
        <p:spPr>
          <a:xfrm>
            <a:off x="2000250" y="3495286"/>
            <a:ext cx="14910621" cy="64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5100"/>
              </a:lnSpc>
              <a:defRPr sz="4200">
                <a:solidFill>
                  <a:srgbClr val="F5F5F5"/>
                </a:solidFill>
                <a:latin typeface="+mn-lt"/>
                <a:ea typeface="+mn-ea"/>
                <a:cs typeface="+mn-cs"/>
                <a:sym typeface="Helvetica"/>
              </a:defRPr>
            </a:pPr>
            <a:r>
              <a:rPr dirty="0"/>
              <a:t>God’s plan begins with an </a:t>
            </a:r>
            <a:r>
              <a:rPr u="sng" dirty="0">
                <a:solidFill>
                  <a:srgbClr val="FF0000"/>
                </a:solidFill>
              </a:rPr>
              <a:t>attitude</a:t>
            </a:r>
            <a:r>
              <a:rPr dirty="0"/>
              <a:t>: </a:t>
            </a:r>
            <a:r>
              <a:rPr b="1" dirty="0">
                <a:solidFill>
                  <a:srgbClr val="90ADC6"/>
                </a:solidFill>
              </a:rPr>
              <a:t>Joyful Endurance</a:t>
            </a:r>
          </a:p>
        </p:txBody>
      </p:sp>
      <p:sp>
        <p:nvSpPr>
          <p:cNvPr id="399" name="Text 3"/>
          <p:cNvSpPr txBox="1"/>
          <p:nvPr/>
        </p:nvSpPr>
        <p:spPr>
          <a:xfrm>
            <a:off x="2000250" y="4610251"/>
            <a:ext cx="14910621" cy="1288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5100"/>
              </a:lnSpc>
              <a:defRPr sz="4200">
                <a:solidFill>
                  <a:srgbClr val="F5F5F5"/>
                </a:solidFill>
                <a:latin typeface="+mn-lt"/>
                <a:ea typeface="+mn-ea"/>
                <a:cs typeface="+mn-cs"/>
                <a:sym typeface="Helvetica"/>
              </a:defRPr>
            </a:pPr>
            <a:r>
              <a:rPr dirty="0"/>
              <a:t>That attitude produces a </a:t>
            </a:r>
            <a:r>
              <a:rPr u="sng" dirty="0">
                <a:solidFill>
                  <a:srgbClr val="FF0000"/>
                </a:solidFill>
              </a:rPr>
              <a:t>result</a:t>
            </a:r>
            <a:r>
              <a:rPr dirty="0"/>
              <a:t>: </a:t>
            </a:r>
            <a:r>
              <a:rPr b="1" dirty="0">
                <a:solidFill>
                  <a:srgbClr val="90ADC6"/>
                </a:solidFill>
              </a:rPr>
              <a:t>that we would become mature, complete, lacking in nothing</a:t>
            </a:r>
          </a:p>
        </p:txBody>
      </p:sp>
      <p:sp>
        <p:nvSpPr>
          <p:cNvPr id="400" name="Text 3"/>
          <p:cNvSpPr txBox="1"/>
          <p:nvPr/>
        </p:nvSpPr>
        <p:spPr>
          <a:xfrm>
            <a:off x="2000250" y="6372917"/>
            <a:ext cx="14910621" cy="128853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5100"/>
              </a:lnSpc>
              <a:defRPr sz="4200">
                <a:solidFill>
                  <a:srgbClr val="F5F5F5"/>
                </a:solidFill>
                <a:latin typeface="+mn-lt"/>
                <a:ea typeface="+mn-ea"/>
                <a:cs typeface="+mn-cs"/>
                <a:sym typeface="Helvetica"/>
              </a:defRPr>
            </a:pPr>
            <a:r>
              <a:rPr dirty="0"/>
              <a:t>God also gives us an invaluable </a:t>
            </a:r>
            <a:r>
              <a:rPr u="sng" dirty="0">
                <a:solidFill>
                  <a:srgbClr val="FF0000"/>
                </a:solidFill>
              </a:rPr>
              <a:t>resource</a:t>
            </a:r>
            <a:r>
              <a:rPr dirty="0"/>
              <a:t>: </a:t>
            </a:r>
            <a:r>
              <a:rPr b="1" dirty="0">
                <a:solidFill>
                  <a:srgbClr val="90ADC6"/>
                </a:solidFill>
              </a:rPr>
              <a:t>Supernatural Wisdom</a:t>
            </a:r>
          </a:p>
        </p:txBody>
      </p:sp>
      <p:pic>
        <p:nvPicPr>
          <p:cNvPr id="2" name="Image 4" descr="Image 4">
            <a:extLst>
              <a:ext uri="{FF2B5EF4-FFF2-40B4-BE49-F238E27FC236}">
                <a16:creationId xmlns:a16="http://schemas.microsoft.com/office/drawing/2014/main" id="{119040EF-86AD-C473-696A-0346EEE566D9}"/>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090CA130-F750-9D1E-A224-0FD95F4489F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957D8B47-D539-7002-5B22-63C0E1D26DE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2"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03"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04"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05"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07" name="Text 0"/>
          <p:cNvSpPr txBox="1"/>
          <p:nvPr/>
        </p:nvSpPr>
        <p:spPr>
          <a:xfrm>
            <a:off x="2000250" y="1657350"/>
            <a:ext cx="15438075" cy="37087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God gives us a theology—a divine perspective, a big-picture truth about life, circumstances, and our future. </a:t>
            </a:r>
          </a:p>
        </p:txBody>
      </p:sp>
      <p:sp>
        <p:nvSpPr>
          <p:cNvPr id="410" name="Text 3"/>
          <p:cNvSpPr txBox="1"/>
          <p:nvPr/>
        </p:nvSpPr>
        <p:spPr>
          <a:xfrm>
            <a:off x="2000250" y="5761879"/>
            <a:ext cx="15506700" cy="30951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900"/>
              </a:lnSpc>
              <a:defRPr sz="3700">
                <a:solidFill>
                  <a:srgbClr val="F5F5F5"/>
                </a:solidFill>
                <a:latin typeface="+mn-lt"/>
                <a:ea typeface="+mn-ea"/>
                <a:cs typeface="+mn-cs"/>
                <a:sym typeface="Helvetica"/>
              </a:defRPr>
            </a:lvl1pPr>
          </a:lstStyle>
          <a:p>
            <a:r>
              <a:t>“Believers in humble circumstances ought to take pride in their high position. But the rich should take pride in their humiliation—since they will pass away like a wild flower. For the sun rises with scorching heat and withers the plant; its blossom falls and its beauty is destroyed. In the same way, the rich will fade away even while they go about their business.”  </a:t>
            </a:r>
          </a:p>
        </p:txBody>
      </p:sp>
      <p:sp>
        <p:nvSpPr>
          <p:cNvPr id="411" name="Text 4"/>
          <p:cNvSpPr txBox="1"/>
          <p:nvPr/>
        </p:nvSpPr>
        <p:spPr>
          <a:xfrm>
            <a:off x="2000250" y="9039907"/>
            <a:ext cx="12801600" cy="5489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Bold"/>
                <a:ea typeface="Syne Bold"/>
                <a:cs typeface="Syne Bold"/>
                <a:sym typeface="Syne Bold"/>
              </a:defRPr>
            </a:lvl1pPr>
          </a:lstStyle>
          <a:p>
            <a:r>
              <a:t>James 1:9-11</a:t>
            </a:r>
          </a:p>
        </p:txBody>
      </p:sp>
      <p:pic>
        <p:nvPicPr>
          <p:cNvPr id="2" name="Image 4" descr="Image 4">
            <a:extLst>
              <a:ext uri="{FF2B5EF4-FFF2-40B4-BE49-F238E27FC236}">
                <a16:creationId xmlns:a16="http://schemas.microsoft.com/office/drawing/2014/main" id="{0960E4DC-1254-D0FF-E2F2-83ED14FEB040}"/>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C13B540-7869-5557-0831-3AC5739C2C54}"/>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A64E26B3-FBE0-D754-79A2-504187753A2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3"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14"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15"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16"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18" name="Text 0"/>
          <p:cNvSpPr txBox="1"/>
          <p:nvPr/>
        </p:nvSpPr>
        <p:spPr>
          <a:xfrm>
            <a:off x="2000250" y="1657350"/>
            <a:ext cx="15438075" cy="37087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God gives us a theology—a divine perspective, a big-picture truth about life, circumstances, and our future. </a:t>
            </a:r>
          </a:p>
        </p:txBody>
      </p:sp>
      <p:sp>
        <p:nvSpPr>
          <p:cNvPr id="421" name="Text 3"/>
          <p:cNvSpPr txBox="1"/>
          <p:nvPr/>
        </p:nvSpPr>
        <p:spPr>
          <a:xfrm>
            <a:off x="2000250" y="5761879"/>
            <a:ext cx="15506700" cy="18505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900"/>
              </a:lnSpc>
              <a:defRPr sz="3700">
                <a:solidFill>
                  <a:srgbClr val="F5F5F5"/>
                </a:solidFill>
                <a:latin typeface="+mn-lt"/>
                <a:ea typeface="+mn-ea"/>
                <a:cs typeface="+mn-cs"/>
                <a:sym typeface="Helvetica"/>
              </a:defRPr>
            </a:lvl1pPr>
          </a:lstStyle>
          <a:p>
            <a:r>
              <a:t>“Blessed is the one who perseveres under trial because, having stood the test, that person will receive the crown of life that the lord has promised to those who love him.”    </a:t>
            </a:r>
          </a:p>
        </p:txBody>
      </p:sp>
      <p:sp>
        <p:nvSpPr>
          <p:cNvPr id="422" name="Text 4"/>
          <p:cNvSpPr txBox="1"/>
          <p:nvPr/>
        </p:nvSpPr>
        <p:spPr>
          <a:xfrm>
            <a:off x="2000250" y="7848048"/>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Bold"/>
                <a:ea typeface="Syne Bold"/>
                <a:cs typeface="Syne Bold"/>
                <a:sym typeface="Syne Bold"/>
              </a:defRPr>
            </a:lvl1pPr>
          </a:lstStyle>
          <a:p>
            <a:r>
              <a:t>James 1:12</a:t>
            </a:r>
          </a:p>
        </p:txBody>
      </p:sp>
      <p:pic>
        <p:nvPicPr>
          <p:cNvPr id="2" name="Image 4" descr="Image 4">
            <a:extLst>
              <a:ext uri="{FF2B5EF4-FFF2-40B4-BE49-F238E27FC236}">
                <a16:creationId xmlns:a16="http://schemas.microsoft.com/office/drawing/2014/main" id="{F7B552A8-FBB3-36BC-0453-5A29DCA44EFC}"/>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C5D1F8A5-5529-1C12-7E24-411F99FAE60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1A9F6D9D-50C3-6DB2-6D5C-2007F226FE37}"/>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4"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25"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26"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27"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29"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Life is Transitory</a:t>
            </a:r>
          </a:p>
        </p:txBody>
      </p:sp>
      <p:sp>
        <p:nvSpPr>
          <p:cNvPr id="432" name="Text 3"/>
          <p:cNvSpPr txBox="1"/>
          <p:nvPr/>
        </p:nvSpPr>
        <p:spPr>
          <a:xfrm>
            <a:off x="2000250" y="3160293"/>
            <a:ext cx="14159507" cy="12282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900"/>
              </a:lnSpc>
              <a:defRPr sz="3700">
                <a:solidFill>
                  <a:srgbClr val="F5F5F5"/>
                </a:solidFill>
                <a:latin typeface="+mn-lt"/>
                <a:ea typeface="+mn-ea"/>
                <a:cs typeface="+mn-cs"/>
                <a:sym typeface="Helvetica"/>
              </a:defRPr>
            </a:lvl1pPr>
          </a:lstStyle>
          <a:p>
            <a:r>
              <a:t>“The sun rises with scorching heat and withers the plant; its blossom falls off and its beauty is destroyed.”     </a:t>
            </a:r>
          </a:p>
        </p:txBody>
      </p:sp>
      <p:sp>
        <p:nvSpPr>
          <p:cNvPr id="433" name="Text 4"/>
          <p:cNvSpPr txBox="1"/>
          <p:nvPr/>
        </p:nvSpPr>
        <p:spPr>
          <a:xfrm>
            <a:off x="2000250" y="4695386"/>
            <a:ext cx="12801600" cy="5489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Bold"/>
                <a:ea typeface="Syne Bold"/>
                <a:cs typeface="Syne Bold"/>
                <a:sym typeface="Syne Bold"/>
              </a:defRPr>
            </a:lvl1pPr>
          </a:lstStyle>
          <a:p>
            <a:r>
              <a:t>James 1:11</a:t>
            </a:r>
          </a:p>
        </p:txBody>
      </p:sp>
      <p:pic>
        <p:nvPicPr>
          <p:cNvPr id="2" name="Image 4" descr="Image 4">
            <a:extLst>
              <a:ext uri="{FF2B5EF4-FFF2-40B4-BE49-F238E27FC236}">
                <a16:creationId xmlns:a16="http://schemas.microsoft.com/office/drawing/2014/main" id="{3DDCA243-7F98-41E7-8564-6F80FC8534D2}"/>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C466E1E0-3486-24A9-DD96-F26D91723F47}"/>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1E866BB1-5A17-0E83-4C4B-AAE0E2FC16F8}"/>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5"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36"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37"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38"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40"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Do Not Give Up!</a:t>
            </a:r>
          </a:p>
        </p:txBody>
      </p:sp>
      <p:sp>
        <p:nvSpPr>
          <p:cNvPr id="443" name="Text 3"/>
          <p:cNvSpPr txBox="1"/>
          <p:nvPr/>
        </p:nvSpPr>
        <p:spPr>
          <a:xfrm>
            <a:off x="2000250" y="3160293"/>
            <a:ext cx="12801600" cy="185050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4900"/>
              </a:lnSpc>
              <a:defRPr sz="3700">
                <a:solidFill>
                  <a:srgbClr val="F5F5F5"/>
                </a:solidFill>
                <a:latin typeface="+mn-lt"/>
                <a:ea typeface="+mn-ea"/>
                <a:cs typeface="+mn-cs"/>
                <a:sym typeface="Helvetica"/>
              </a:defRPr>
            </a:pPr>
            <a:r>
              <a:t>To the person who passes that test, “that person will receive the crown of life.” </a:t>
            </a:r>
          </a:p>
          <a:p>
            <a:pPr>
              <a:lnSpc>
                <a:spcPts val="4900"/>
              </a:lnSpc>
              <a:defRPr sz="3700">
                <a:solidFill>
                  <a:srgbClr val="F5F5F5"/>
                </a:solidFill>
                <a:latin typeface="+mn-lt"/>
                <a:ea typeface="+mn-ea"/>
                <a:cs typeface="+mn-cs"/>
                <a:sym typeface="Helvetica"/>
              </a:defRPr>
            </a:pPr>
            <a:r>
              <a:t>     </a:t>
            </a:r>
          </a:p>
        </p:txBody>
      </p:sp>
      <p:sp>
        <p:nvSpPr>
          <p:cNvPr id="444" name="Text 4"/>
          <p:cNvSpPr txBox="1"/>
          <p:nvPr/>
        </p:nvSpPr>
        <p:spPr>
          <a:xfrm>
            <a:off x="2000250" y="4695386"/>
            <a:ext cx="12801600" cy="5489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Bold"/>
                <a:ea typeface="Syne Bold"/>
                <a:cs typeface="Syne Bold"/>
                <a:sym typeface="Syne Bold"/>
              </a:defRPr>
            </a:lvl1pPr>
          </a:lstStyle>
          <a:p>
            <a:r>
              <a:t>James 1:12</a:t>
            </a:r>
          </a:p>
        </p:txBody>
      </p:sp>
      <p:pic>
        <p:nvPicPr>
          <p:cNvPr id="2" name="Image 4" descr="Image 4">
            <a:extLst>
              <a:ext uri="{FF2B5EF4-FFF2-40B4-BE49-F238E27FC236}">
                <a16:creationId xmlns:a16="http://schemas.microsoft.com/office/drawing/2014/main" id="{A65CE554-6FC4-4A45-E79B-E66D087F4C67}"/>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7EA3D870-AA21-750F-993D-C6C4E1144237}"/>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C43CDA90-CF96-9E63-DA48-9C490065C56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1"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62"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63"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64"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68" name="Text 3"/>
          <p:cNvSpPr txBox="1"/>
          <p:nvPr/>
        </p:nvSpPr>
        <p:spPr>
          <a:xfrm>
            <a:off x="2000250" y="1635225"/>
            <a:ext cx="15506700" cy="30951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900"/>
              </a:lnSpc>
              <a:defRPr sz="3700">
                <a:solidFill>
                  <a:srgbClr val="F5F5F5"/>
                </a:solidFill>
                <a:latin typeface="+mn-lt"/>
                <a:ea typeface="+mn-ea"/>
                <a:cs typeface="+mn-cs"/>
                <a:sym typeface="Helvetica"/>
              </a:defRPr>
            </a:lvl1pPr>
          </a:lstStyle>
          <a:p>
            <a:r>
              <a:t>“We do not lose heart. Though outwardly we are wasting away, yet inwardly we are being renewed day by day. For our light and momentary troubles are achieving for us an eternal glory that far outweighs them all. So we fix our eyes not on what is seen, but on what is unseen, since what is seen is temporary, but what is unseen is eternal.”   </a:t>
            </a:r>
          </a:p>
        </p:txBody>
      </p:sp>
      <p:sp>
        <p:nvSpPr>
          <p:cNvPr id="469" name="Text 4"/>
          <p:cNvSpPr txBox="1"/>
          <p:nvPr/>
        </p:nvSpPr>
        <p:spPr>
          <a:xfrm>
            <a:off x="2000250" y="4913253"/>
            <a:ext cx="12801600" cy="548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200"/>
              </a:lnSpc>
              <a:defRPr sz="3500" spc="141">
                <a:solidFill>
                  <a:srgbClr val="FAD02C"/>
                </a:solidFill>
                <a:latin typeface="Syne Bold"/>
                <a:ea typeface="Syne Bold"/>
                <a:cs typeface="Syne Bold"/>
                <a:sym typeface="Syne Bold"/>
              </a:defRPr>
            </a:lvl1pPr>
          </a:lstStyle>
          <a:p>
            <a:r>
              <a:t>2 Corinthians 4:16-18</a:t>
            </a:r>
          </a:p>
        </p:txBody>
      </p:sp>
      <p:pic>
        <p:nvPicPr>
          <p:cNvPr id="2" name="Image 4" descr="Image 4">
            <a:extLst>
              <a:ext uri="{FF2B5EF4-FFF2-40B4-BE49-F238E27FC236}">
                <a16:creationId xmlns:a16="http://schemas.microsoft.com/office/drawing/2014/main" id="{E85E04B0-91CE-2C14-7A91-98C7D6B85B9C}"/>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B5765ECA-E37C-CDFD-3288-49B104820459}"/>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4CA01424-9ADA-02CB-1795-21DC6A6B90FA}"/>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72"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473"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74"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76"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Enduring in Difficult Times</a:t>
            </a:r>
          </a:p>
        </p:txBody>
      </p:sp>
      <p:sp>
        <p:nvSpPr>
          <p:cNvPr id="479" name="Text 3"/>
          <p:cNvSpPr txBox="1"/>
          <p:nvPr/>
        </p:nvSpPr>
        <p:spPr>
          <a:xfrm>
            <a:off x="2692297" y="3048000"/>
            <a:ext cx="14199845" cy="7822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dirty="0"/>
              <a:t>Get God’s perspective on your </a:t>
            </a:r>
            <a:r>
              <a:rPr b="1" u="sng" dirty="0">
                <a:solidFill>
                  <a:srgbClr val="FF0000"/>
                </a:solidFill>
              </a:rPr>
              <a:t>circumstances</a:t>
            </a:r>
            <a:r>
              <a:rPr dirty="0">
                <a:solidFill>
                  <a:srgbClr val="FFFFFF"/>
                </a:solidFill>
              </a:rPr>
              <a:t>.</a:t>
            </a:r>
          </a:p>
        </p:txBody>
      </p:sp>
      <p:sp>
        <p:nvSpPr>
          <p:cNvPr id="480" name="Text 4"/>
          <p:cNvSpPr txBox="1"/>
          <p:nvPr/>
        </p:nvSpPr>
        <p:spPr>
          <a:xfrm>
            <a:off x="2692297" y="4543425"/>
            <a:ext cx="15373351" cy="7761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dirty="0"/>
              <a:t>Get God’s perspective on your </a:t>
            </a:r>
            <a:r>
              <a:rPr b="1" u="sng" dirty="0">
                <a:solidFill>
                  <a:srgbClr val="FF0000"/>
                </a:solidFill>
                <a:latin typeface="Inter Bold"/>
                <a:ea typeface="Inter Bold"/>
                <a:cs typeface="Inter Bold"/>
                <a:sym typeface="Inter Bold"/>
              </a:rPr>
              <a:t>future</a:t>
            </a:r>
            <a:r>
              <a:rPr dirty="0"/>
              <a:t>.</a:t>
            </a:r>
          </a:p>
        </p:txBody>
      </p:sp>
      <p:sp>
        <p:nvSpPr>
          <p:cNvPr id="481" name="Text 3"/>
          <p:cNvSpPr txBox="1"/>
          <p:nvPr/>
        </p:nvSpPr>
        <p:spPr>
          <a:xfrm>
            <a:off x="2102775" y="3048000"/>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1</a:t>
            </a:r>
          </a:p>
        </p:txBody>
      </p:sp>
      <p:sp>
        <p:nvSpPr>
          <p:cNvPr id="482" name="Text 3"/>
          <p:cNvSpPr txBox="1"/>
          <p:nvPr/>
        </p:nvSpPr>
        <p:spPr>
          <a:xfrm>
            <a:off x="2102775" y="4544848"/>
            <a:ext cx="467474" cy="768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2</a:t>
            </a:r>
          </a:p>
        </p:txBody>
      </p:sp>
      <p:sp>
        <p:nvSpPr>
          <p:cNvPr id="483" name="Text 4"/>
          <p:cNvSpPr txBox="1"/>
          <p:nvPr/>
        </p:nvSpPr>
        <p:spPr>
          <a:xfrm>
            <a:off x="2692297" y="6040273"/>
            <a:ext cx="15373351" cy="7761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dirty="0"/>
              <a:t>Get God’s perspective on your </a:t>
            </a:r>
            <a:r>
              <a:rPr b="1" u="sng" dirty="0">
                <a:solidFill>
                  <a:srgbClr val="FF0000"/>
                </a:solidFill>
                <a:latin typeface="Inter Bold"/>
                <a:ea typeface="Inter Bold"/>
                <a:cs typeface="Inter Bold"/>
                <a:sym typeface="Inter Bold"/>
              </a:rPr>
              <a:t>motivation</a:t>
            </a:r>
            <a:r>
              <a:rPr dirty="0"/>
              <a:t>.</a:t>
            </a:r>
          </a:p>
        </p:txBody>
      </p:sp>
      <p:sp>
        <p:nvSpPr>
          <p:cNvPr id="484" name="Text 3"/>
          <p:cNvSpPr txBox="1"/>
          <p:nvPr/>
        </p:nvSpPr>
        <p:spPr>
          <a:xfrm>
            <a:off x="2102775" y="6041697"/>
            <a:ext cx="467474" cy="768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3</a:t>
            </a:r>
          </a:p>
        </p:txBody>
      </p:sp>
      <p:pic>
        <p:nvPicPr>
          <p:cNvPr id="2" name="Image 4" descr="Image 4">
            <a:extLst>
              <a:ext uri="{FF2B5EF4-FFF2-40B4-BE49-F238E27FC236}">
                <a16:creationId xmlns:a16="http://schemas.microsoft.com/office/drawing/2014/main" id="{9AC70E32-37A4-44C1-6984-298C696F4AA0}"/>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186648CD-8501-B9C4-5537-7961484E64CC}"/>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95733CA2-277C-E662-B9B2-C4C4C8A1B4A4}"/>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6"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87" name="Image 1" descr="Image 1"/>
          <p:cNvPicPr>
            <a:picLocks noChangeAspect="1"/>
          </p:cNvPicPr>
          <p:nvPr/>
        </p:nvPicPr>
        <p:blipFill>
          <a:blip r:embed="rId3"/>
          <a:stretch>
            <a:fillRect/>
          </a:stretch>
        </p:blipFill>
        <p:spPr>
          <a:xfrm>
            <a:off x="0" y="9525"/>
            <a:ext cx="18288000" cy="10287000"/>
          </a:xfrm>
          <a:prstGeom prst="rect">
            <a:avLst/>
          </a:prstGeom>
          <a:ln w="12700">
            <a:miter lim="400000"/>
          </a:ln>
        </p:spPr>
      </p:pic>
      <p:pic>
        <p:nvPicPr>
          <p:cNvPr id="488"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489"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491"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You Are Not a Victim</a:t>
            </a:r>
          </a:p>
        </p:txBody>
      </p:sp>
      <p:sp>
        <p:nvSpPr>
          <p:cNvPr id="494" name="Text 3"/>
          <p:cNvSpPr txBox="1"/>
          <p:nvPr/>
        </p:nvSpPr>
        <p:spPr>
          <a:xfrm>
            <a:off x="2044078" y="3048000"/>
            <a:ext cx="14199844"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US" dirty="0"/>
              <a:t>1. </a:t>
            </a:r>
            <a:r>
              <a:rPr dirty="0"/>
              <a:t>Is my faith in things that are </a:t>
            </a:r>
            <a:r>
              <a:rPr u="sng" dirty="0">
                <a:solidFill>
                  <a:srgbClr val="FF0000"/>
                </a:solidFill>
              </a:rPr>
              <a:t>perishable</a:t>
            </a:r>
            <a:r>
              <a:rPr dirty="0"/>
              <a:t> or in things that are </a:t>
            </a:r>
            <a:r>
              <a:rPr u="sng" dirty="0">
                <a:solidFill>
                  <a:srgbClr val="FF0000"/>
                </a:solidFill>
              </a:rPr>
              <a:t>permanent</a:t>
            </a:r>
            <a:r>
              <a:rPr dirty="0"/>
              <a:t>?</a:t>
            </a:r>
          </a:p>
        </p:txBody>
      </p:sp>
      <p:sp>
        <p:nvSpPr>
          <p:cNvPr id="495" name="Text 3"/>
          <p:cNvSpPr txBox="1"/>
          <p:nvPr/>
        </p:nvSpPr>
        <p:spPr>
          <a:xfrm>
            <a:off x="2044078" y="5016556"/>
            <a:ext cx="14199844"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US" dirty="0"/>
              <a:t>2. </a:t>
            </a:r>
            <a:r>
              <a:rPr dirty="0"/>
              <a:t>Is my hope determined by the size of my </a:t>
            </a:r>
            <a:r>
              <a:rPr u="sng" dirty="0">
                <a:solidFill>
                  <a:srgbClr val="FF0000"/>
                </a:solidFill>
              </a:rPr>
              <a:t>problems</a:t>
            </a:r>
            <a:r>
              <a:rPr dirty="0"/>
              <a:t> or by the certainty of God’s </a:t>
            </a:r>
            <a:r>
              <a:rPr u="sng" dirty="0">
                <a:solidFill>
                  <a:srgbClr val="FF0000"/>
                </a:solidFill>
              </a:rPr>
              <a:t>promises</a:t>
            </a:r>
            <a:r>
              <a:rPr dirty="0"/>
              <a:t>?</a:t>
            </a:r>
          </a:p>
        </p:txBody>
      </p:sp>
      <p:sp>
        <p:nvSpPr>
          <p:cNvPr id="496" name="Text 3"/>
          <p:cNvSpPr txBox="1"/>
          <p:nvPr/>
        </p:nvSpPr>
        <p:spPr>
          <a:xfrm>
            <a:off x="2044078" y="6989534"/>
            <a:ext cx="14199844"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lang="en-US" dirty="0"/>
              <a:t>3. </a:t>
            </a:r>
            <a:r>
              <a:rPr dirty="0"/>
              <a:t>Is my primary motivation to </a:t>
            </a:r>
            <a:r>
              <a:rPr u="sng" dirty="0">
                <a:solidFill>
                  <a:srgbClr val="FF0000"/>
                </a:solidFill>
              </a:rPr>
              <a:t>love Christ </a:t>
            </a:r>
            <a:r>
              <a:rPr dirty="0"/>
              <a:t>or just </a:t>
            </a:r>
            <a:r>
              <a:rPr u="sng" dirty="0">
                <a:solidFill>
                  <a:srgbClr val="FF0000"/>
                </a:solidFill>
              </a:rPr>
              <a:t>experience relief</a:t>
            </a:r>
            <a:r>
              <a:rPr dirty="0"/>
              <a:t>?</a:t>
            </a:r>
          </a:p>
        </p:txBody>
      </p:sp>
      <p:pic>
        <p:nvPicPr>
          <p:cNvPr id="2" name="Image 4" descr="Image 4">
            <a:extLst>
              <a:ext uri="{FF2B5EF4-FFF2-40B4-BE49-F238E27FC236}">
                <a16:creationId xmlns:a16="http://schemas.microsoft.com/office/drawing/2014/main" id="{5C9D9059-FE48-E704-3DDD-372EFC8EAE65}"/>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488A1657-B34F-863B-155F-C65DB81059F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CB363BD0-5BA4-873C-BA37-F5CF330A3ACA}"/>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499" name="Image 1" descr="Image 1"/>
          <p:cNvPicPr>
            <a:picLocks noChangeAspect="1"/>
          </p:cNvPicPr>
          <p:nvPr/>
        </p:nvPicPr>
        <p:blipFill>
          <a:blip r:embed="rId3"/>
          <a:stretch>
            <a:fillRect/>
          </a:stretch>
        </p:blipFill>
        <p:spPr>
          <a:xfrm>
            <a:off x="0" y="0"/>
            <a:ext cx="18288000" cy="10287000"/>
          </a:xfrm>
          <a:prstGeom prst="rect">
            <a:avLst/>
          </a:prstGeom>
          <a:ln w="12700">
            <a:miter lim="400000"/>
          </a:ln>
        </p:spPr>
      </p:pic>
      <p:pic>
        <p:nvPicPr>
          <p:cNvPr id="500"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0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03"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You Are Not a Victim</a:t>
            </a:r>
          </a:p>
        </p:txBody>
      </p:sp>
      <p:sp>
        <p:nvSpPr>
          <p:cNvPr id="506" name="Text 3"/>
          <p:cNvSpPr txBox="1"/>
          <p:nvPr/>
        </p:nvSpPr>
        <p:spPr>
          <a:xfrm>
            <a:off x="2044078" y="3048000"/>
            <a:ext cx="14199844" cy="15434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t>There’s an A.R.T. to survival, and God wants you to learn it.</a:t>
            </a:r>
          </a:p>
        </p:txBody>
      </p:sp>
      <p:pic>
        <p:nvPicPr>
          <p:cNvPr id="2" name="Image 4" descr="Image 4">
            <a:extLst>
              <a:ext uri="{FF2B5EF4-FFF2-40B4-BE49-F238E27FC236}">
                <a16:creationId xmlns:a16="http://schemas.microsoft.com/office/drawing/2014/main" id="{0E94F5BD-FC1E-2562-25AB-25A1CA11C59F}"/>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5B089404-7390-ABD6-877C-D0D78F96DCD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DCB95DBB-BBAC-0950-88AB-CF9F9402C866}"/>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09" name="Image 1" descr="Image 1"/>
          <p:cNvPicPr>
            <a:picLocks noChangeAspect="1"/>
          </p:cNvPicPr>
          <p:nvPr/>
        </p:nvPicPr>
        <p:blipFill>
          <a:blip r:embed="rId3"/>
          <a:stretch>
            <a:fillRect/>
          </a:stretch>
        </p:blipFill>
        <p:spPr>
          <a:xfrm>
            <a:off x="-1" y="-26199"/>
            <a:ext cx="18288001" cy="10287001"/>
          </a:xfrm>
          <a:prstGeom prst="rect">
            <a:avLst/>
          </a:prstGeom>
          <a:ln w="12700">
            <a:miter lim="400000"/>
          </a:ln>
        </p:spPr>
      </p:pic>
      <p:pic>
        <p:nvPicPr>
          <p:cNvPr id="510"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1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13" name="Text 0"/>
          <p:cNvSpPr txBox="1"/>
          <p:nvPr/>
        </p:nvSpPr>
        <p:spPr>
          <a:xfrm>
            <a:off x="2000250" y="1657350"/>
            <a:ext cx="15438075" cy="27943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Whenever you start to get discouraged, remember Faith, Hope, and Love.</a:t>
            </a:r>
          </a:p>
        </p:txBody>
      </p:sp>
      <p:sp>
        <p:nvSpPr>
          <p:cNvPr id="516" name="Text 3"/>
          <p:cNvSpPr txBox="1"/>
          <p:nvPr/>
        </p:nvSpPr>
        <p:spPr>
          <a:xfrm>
            <a:off x="2603397" y="4953000"/>
            <a:ext cx="14699473" cy="703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5800"/>
              </a:lnSpc>
              <a:defRPr sz="3900">
                <a:solidFill>
                  <a:srgbClr val="F5F5F5"/>
                </a:solidFill>
                <a:latin typeface="+mn-lt"/>
                <a:ea typeface="+mn-ea"/>
                <a:cs typeface="+mn-cs"/>
                <a:sym typeface="Helvetica"/>
              </a:defRPr>
            </a:lvl1pPr>
          </a:lstStyle>
          <a:p>
            <a:r>
              <a:rPr u="sng" dirty="0">
                <a:solidFill>
                  <a:srgbClr val="FF0000"/>
                </a:solidFill>
              </a:rPr>
              <a:t>Faith</a:t>
            </a:r>
            <a:r>
              <a:rPr dirty="0"/>
              <a:t> anchors your heart and mind in the fact that God is in control.</a:t>
            </a:r>
          </a:p>
        </p:txBody>
      </p:sp>
      <p:sp>
        <p:nvSpPr>
          <p:cNvPr id="517" name="Text 3"/>
          <p:cNvSpPr txBox="1"/>
          <p:nvPr/>
        </p:nvSpPr>
        <p:spPr>
          <a:xfrm>
            <a:off x="2102775" y="4953000"/>
            <a:ext cx="467474" cy="733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3900">
                <a:solidFill>
                  <a:srgbClr val="FAD02C"/>
                </a:solidFill>
                <a:latin typeface="+mn-lt"/>
                <a:ea typeface="+mn-ea"/>
                <a:cs typeface="+mn-cs"/>
                <a:sym typeface="Helvetica"/>
              </a:defRPr>
            </a:lvl1pPr>
          </a:lstStyle>
          <a:p>
            <a:r>
              <a:t>1</a:t>
            </a:r>
          </a:p>
        </p:txBody>
      </p:sp>
      <p:sp>
        <p:nvSpPr>
          <p:cNvPr id="518" name="Text 3"/>
          <p:cNvSpPr txBox="1"/>
          <p:nvPr/>
        </p:nvSpPr>
        <p:spPr>
          <a:xfrm>
            <a:off x="2603397" y="6223056"/>
            <a:ext cx="14199845" cy="1211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800"/>
              </a:lnSpc>
              <a:defRPr sz="3900">
                <a:solidFill>
                  <a:srgbClr val="F5F5F5"/>
                </a:solidFill>
                <a:latin typeface="+mn-lt"/>
                <a:ea typeface="+mn-ea"/>
                <a:cs typeface="+mn-cs"/>
                <a:sym typeface="Helvetica"/>
              </a:defRPr>
            </a:lvl1pPr>
          </a:lstStyle>
          <a:p>
            <a:r>
              <a:rPr u="sng" dirty="0">
                <a:solidFill>
                  <a:srgbClr val="FF0000"/>
                </a:solidFill>
              </a:rPr>
              <a:t>Hope</a:t>
            </a:r>
            <a:r>
              <a:rPr dirty="0"/>
              <a:t> reminds you that you are his child and that he has a place, a plan, and a promise for you.</a:t>
            </a:r>
          </a:p>
        </p:txBody>
      </p:sp>
      <p:sp>
        <p:nvSpPr>
          <p:cNvPr id="519" name="Text 3"/>
          <p:cNvSpPr txBox="1"/>
          <p:nvPr/>
        </p:nvSpPr>
        <p:spPr>
          <a:xfrm>
            <a:off x="2102775" y="6069268"/>
            <a:ext cx="467474" cy="733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3900">
                <a:solidFill>
                  <a:srgbClr val="FAD02C"/>
                </a:solidFill>
                <a:latin typeface="+mn-lt"/>
                <a:ea typeface="+mn-ea"/>
                <a:cs typeface="+mn-cs"/>
                <a:sym typeface="Helvetica"/>
              </a:defRPr>
            </a:lvl1pPr>
          </a:lstStyle>
          <a:p>
            <a:r>
              <a:t>2</a:t>
            </a:r>
          </a:p>
        </p:txBody>
      </p:sp>
      <p:sp>
        <p:nvSpPr>
          <p:cNvPr id="520" name="Text 3"/>
          <p:cNvSpPr txBox="1"/>
          <p:nvPr/>
        </p:nvSpPr>
        <p:spPr>
          <a:xfrm>
            <a:off x="2603397" y="8080030"/>
            <a:ext cx="14699473" cy="12111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4800"/>
              </a:lnSpc>
              <a:defRPr sz="3900">
                <a:solidFill>
                  <a:srgbClr val="F5F5F5"/>
                </a:solidFill>
                <a:latin typeface="+mn-lt"/>
                <a:ea typeface="+mn-ea"/>
                <a:cs typeface="+mn-cs"/>
                <a:sym typeface="Helvetica"/>
              </a:defRPr>
            </a:lvl1pPr>
          </a:lstStyle>
          <a:p>
            <a:r>
              <a:rPr u="sng" dirty="0">
                <a:solidFill>
                  <a:srgbClr val="FF0000"/>
                </a:solidFill>
              </a:rPr>
              <a:t>Love</a:t>
            </a:r>
            <a:r>
              <a:rPr dirty="0"/>
              <a:t> diverts your attention from difficulties and directs it toward the privilege of suffering for God as an expression of your devotion.</a:t>
            </a:r>
          </a:p>
        </p:txBody>
      </p:sp>
      <p:sp>
        <p:nvSpPr>
          <p:cNvPr id="521" name="Text 3"/>
          <p:cNvSpPr txBox="1"/>
          <p:nvPr/>
        </p:nvSpPr>
        <p:spPr>
          <a:xfrm>
            <a:off x="2102775" y="7977505"/>
            <a:ext cx="467474" cy="7336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3900">
                <a:solidFill>
                  <a:srgbClr val="FAD02C"/>
                </a:solidFill>
                <a:latin typeface="+mn-lt"/>
                <a:ea typeface="+mn-ea"/>
                <a:cs typeface="+mn-cs"/>
                <a:sym typeface="Helvetica"/>
              </a:defRPr>
            </a:lvl1pPr>
          </a:lstStyle>
          <a:p>
            <a:r>
              <a:t>3</a:t>
            </a:r>
          </a:p>
        </p:txBody>
      </p:sp>
      <p:pic>
        <p:nvPicPr>
          <p:cNvPr id="5" name="Image 4" descr="Image 4">
            <a:extLst>
              <a:ext uri="{FF2B5EF4-FFF2-40B4-BE49-F238E27FC236}">
                <a16:creationId xmlns:a16="http://schemas.microsoft.com/office/drawing/2014/main" id="{21EA01A5-DFB4-FBA3-0142-2033C43CCC0E}"/>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6" name="Text 1">
            <a:extLst>
              <a:ext uri="{FF2B5EF4-FFF2-40B4-BE49-F238E27FC236}">
                <a16:creationId xmlns:a16="http://schemas.microsoft.com/office/drawing/2014/main" id="{4BA90539-7116-FCF0-1DDB-09C069FC47EF}"/>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7" name="Text 2">
            <a:extLst>
              <a:ext uri="{FF2B5EF4-FFF2-40B4-BE49-F238E27FC236}">
                <a16:creationId xmlns:a16="http://schemas.microsoft.com/office/drawing/2014/main" id="{F9229CC0-7377-7953-CF39-852033A7EF66}"/>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3"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24" name="Image 1" descr="Image 1"/>
          <p:cNvPicPr>
            <a:picLocks noChangeAspect="1"/>
          </p:cNvPicPr>
          <p:nvPr/>
        </p:nvPicPr>
        <p:blipFill>
          <a:blip r:embed="rId3"/>
          <a:stretch>
            <a:fillRect/>
          </a:stretch>
        </p:blipFill>
        <p:spPr>
          <a:xfrm>
            <a:off x="-1" y="-26199"/>
            <a:ext cx="18288001" cy="10287001"/>
          </a:xfrm>
          <a:prstGeom prst="rect">
            <a:avLst/>
          </a:prstGeom>
          <a:ln w="12700">
            <a:miter lim="400000"/>
          </a:ln>
        </p:spPr>
      </p:pic>
      <p:pic>
        <p:nvPicPr>
          <p:cNvPr id="525"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26"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28" name="Text 0"/>
          <p:cNvSpPr txBox="1"/>
          <p:nvPr/>
        </p:nvSpPr>
        <p:spPr>
          <a:xfrm>
            <a:off x="2000250" y="1657350"/>
            <a:ext cx="15438075" cy="37087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So, let’s check our attitudes, ask for that supernatural resource, fine-tune our theology, and not only survive but thrive!</a:t>
            </a:r>
          </a:p>
        </p:txBody>
      </p:sp>
      <p:pic>
        <p:nvPicPr>
          <p:cNvPr id="2" name="Image 4" descr="Image 4">
            <a:extLst>
              <a:ext uri="{FF2B5EF4-FFF2-40B4-BE49-F238E27FC236}">
                <a16:creationId xmlns:a16="http://schemas.microsoft.com/office/drawing/2014/main" id="{96C4855D-B4D2-293C-0BD0-ED34BE73748F}"/>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8C69B2F8-4BFF-1E32-30E0-15ECAA1EFFBE}"/>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0808C142-E808-3508-9A5D-FC285DE780CD}"/>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33" name="Image 1" descr="Image 1"/>
          <p:cNvPicPr>
            <a:picLocks noChangeAspect="1"/>
          </p:cNvPicPr>
          <p:nvPr/>
        </p:nvPicPr>
        <p:blipFill>
          <a:blip r:embed="rId3"/>
          <a:stretch>
            <a:fillRect/>
          </a:stretch>
        </p:blipFill>
        <p:spPr>
          <a:xfrm>
            <a:off x="-1" y="-26199"/>
            <a:ext cx="18288001" cy="10287001"/>
          </a:xfrm>
          <a:prstGeom prst="rect">
            <a:avLst/>
          </a:prstGeom>
          <a:ln w="12700">
            <a:miter lim="400000"/>
          </a:ln>
        </p:spPr>
      </p:pic>
      <p:pic>
        <p:nvPicPr>
          <p:cNvPr id="534"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35"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37"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Next Steps? </a:t>
            </a:r>
          </a:p>
        </p:txBody>
      </p:sp>
      <p:sp>
        <p:nvSpPr>
          <p:cNvPr id="540" name="Text 3"/>
          <p:cNvSpPr txBox="1"/>
          <p:nvPr/>
        </p:nvSpPr>
        <p:spPr>
          <a:xfrm>
            <a:off x="2692297" y="3048000"/>
            <a:ext cx="13488192" cy="15434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t>Own and preach on the three messages in your church.</a:t>
            </a:r>
          </a:p>
        </p:txBody>
      </p:sp>
      <p:sp>
        <p:nvSpPr>
          <p:cNvPr id="541" name="Text 3"/>
          <p:cNvSpPr txBox="1"/>
          <p:nvPr/>
        </p:nvSpPr>
        <p:spPr>
          <a:xfrm>
            <a:off x="2102775" y="3048000"/>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1</a:t>
            </a:r>
          </a:p>
        </p:txBody>
      </p:sp>
      <p:sp>
        <p:nvSpPr>
          <p:cNvPr id="542" name="Text 3"/>
          <p:cNvSpPr txBox="1"/>
          <p:nvPr/>
        </p:nvSpPr>
        <p:spPr>
          <a:xfrm>
            <a:off x="2692297" y="5317449"/>
            <a:ext cx="13488192"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t>Let us know how many books you will need.</a:t>
            </a:r>
          </a:p>
        </p:txBody>
      </p:sp>
      <p:sp>
        <p:nvSpPr>
          <p:cNvPr id="543" name="Text 3"/>
          <p:cNvSpPr txBox="1"/>
          <p:nvPr/>
        </p:nvSpPr>
        <p:spPr>
          <a:xfrm>
            <a:off x="2102775" y="5317449"/>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2</a:t>
            </a:r>
          </a:p>
        </p:txBody>
      </p:sp>
      <p:pic>
        <p:nvPicPr>
          <p:cNvPr id="2" name="Image 4" descr="Image 4">
            <a:extLst>
              <a:ext uri="{FF2B5EF4-FFF2-40B4-BE49-F238E27FC236}">
                <a16:creationId xmlns:a16="http://schemas.microsoft.com/office/drawing/2014/main" id="{984977BD-3299-BAEC-192F-89BD28A83095}"/>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EEC3BBCE-68B8-8073-0F86-0789BC6A61D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6683BCBD-8D48-F121-0BF9-435476C2B470}"/>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5"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46" name="Image 1" descr="Image 1"/>
          <p:cNvPicPr>
            <a:picLocks noChangeAspect="1"/>
          </p:cNvPicPr>
          <p:nvPr/>
        </p:nvPicPr>
        <p:blipFill>
          <a:blip r:embed="rId3"/>
          <a:stretch>
            <a:fillRect/>
          </a:stretch>
        </p:blipFill>
        <p:spPr>
          <a:xfrm>
            <a:off x="0" y="-39886"/>
            <a:ext cx="18288001" cy="10287001"/>
          </a:xfrm>
          <a:prstGeom prst="rect">
            <a:avLst/>
          </a:prstGeom>
          <a:ln w="12700">
            <a:miter lim="400000"/>
          </a:ln>
        </p:spPr>
      </p:pic>
      <p:pic>
        <p:nvPicPr>
          <p:cNvPr id="547"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48"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50" name="Text 0"/>
          <p:cNvSpPr txBox="1"/>
          <p:nvPr/>
        </p:nvSpPr>
        <p:spPr>
          <a:xfrm>
            <a:off x="2000250" y="1657350"/>
            <a:ext cx="15438075" cy="965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7200"/>
              </a:lnSpc>
              <a:defRPr sz="6700">
                <a:solidFill>
                  <a:srgbClr val="F5F5F5"/>
                </a:solidFill>
                <a:latin typeface="Syne Bold"/>
                <a:ea typeface="Syne Bold"/>
                <a:cs typeface="Syne Bold"/>
                <a:sym typeface="Syne Bold"/>
              </a:defRPr>
            </a:lvl1pPr>
          </a:lstStyle>
          <a:p>
            <a:r>
              <a:t>Next Steps? (Continued) </a:t>
            </a:r>
          </a:p>
        </p:txBody>
      </p:sp>
      <p:sp>
        <p:nvSpPr>
          <p:cNvPr id="553" name="Text 3"/>
          <p:cNvSpPr txBox="1"/>
          <p:nvPr/>
        </p:nvSpPr>
        <p:spPr>
          <a:xfrm>
            <a:off x="2692297" y="3139128"/>
            <a:ext cx="13488192" cy="15645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ts val="6100"/>
              </a:lnSpc>
              <a:defRPr sz="5100">
                <a:solidFill>
                  <a:srgbClr val="F5F5F5"/>
                </a:solidFill>
                <a:latin typeface="+mn-lt"/>
                <a:ea typeface="+mn-ea"/>
                <a:cs typeface="+mn-cs"/>
                <a:sym typeface="Helvetica"/>
              </a:defRPr>
            </a:pPr>
            <a:r>
              <a:rPr dirty="0"/>
              <a:t>Visit </a:t>
            </a:r>
            <a:r>
              <a:rPr b="1" dirty="0" err="1">
                <a:solidFill>
                  <a:srgbClr val="90ADC6"/>
                </a:solidFill>
              </a:rPr>
              <a:t>LivingontheEdge.org</a:t>
            </a:r>
            <a:r>
              <a:rPr b="1" dirty="0">
                <a:solidFill>
                  <a:srgbClr val="90ADC6"/>
                </a:solidFill>
              </a:rPr>
              <a:t>/</a:t>
            </a:r>
            <a:r>
              <a:rPr lang="en-US" b="1" dirty="0">
                <a:solidFill>
                  <a:srgbClr val="90ADC6"/>
                </a:solidFill>
              </a:rPr>
              <a:t>international</a:t>
            </a:r>
            <a:r>
              <a:rPr dirty="0"/>
              <a:t> for more resources.</a:t>
            </a:r>
          </a:p>
        </p:txBody>
      </p:sp>
      <p:sp>
        <p:nvSpPr>
          <p:cNvPr id="554" name="Text 3"/>
          <p:cNvSpPr txBox="1"/>
          <p:nvPr/>
        </p:nvSpPr>
        <p:spPr>
          <a:xfrm>
            <a:off x="2102775" y="3139128"/>
            <a:ext cx="467474" cy="7687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3</a:t>
            </a:r>
          </a:p>
        </p:txBody>
      </p:sp>
      <p:sp>
        <p:nvSpPr>
          <p:cNvPr id="555" name="Text 3"/>
          <p:cNvSpPr txBox="1"/>
          <p:nvPr/>
        </p:nvSpPr>
        <p:spPr>
          <a:xfrm>
            <a:off x="2692297" y="5317449"/>
            <a:ext cx="13488192" cy="15434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5F5F5"/>
                </a:solidFill>
                <a:latin typeface="+mn-lt"/>
                <a:ea typeface="+mn-ea"/>
                <a:cs typeface="+mn-cs"/>
                <a:sym typeface="Helvetica"/>
              </a:defRPr>
            </a:lvl1pPr>
          </a:lstStyle>
          <a:p>
            <a:r>
              <a:rPr dirty="0"/>
              <a:t>Download Chip Ingram’s app on your phone for more resources.</a:t>
            </a:r>
          </a:p>
        </p:txBody>
      </p:sp>
      <p:sp>
        <p:nvSpPr>
          <p:cNvPr id="556" name="Text 3"/>
          <p:cNvSpPr txBox="1"/>
          <p:nvPr/>
        </p:nvSpPr>
        <p:spPr>
          <a:xfrm>
            <a:off x="2102775" y="5317449"/>
            <a:ext cx="467474" cy="7687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ts val="6100"/>
              </a:lnSpc>
              <a:defRPr sz="5100">
                <a:solidFill>
                  <a:srgbClr val="FAD02C"/>
                </a:solidFill>
                <a:latin typeface="+mn-lt"/>
                <a:ea typeface="+mn-ea"/>
                <a:cs typeface="+mn-cs"/>
                <a:sym typeface="Helvetica"/>
              </a:defRPr>
            </a:lvl1pPr>
          </a:lstStyle>
          <a:p>
            <a:r>
              <a:t>4</a:t>
            </a:r>
          </a:p>
        </p:txBody>
      </p:sp>
      <p:pic>
        <p:nvPicPr>
          <p:cNvPr id="2" name="Image 4" descr="Image 4">
            <a:extLst>
              <a:ext uri="{FF2B5EF4-FFF2-40B4-BE49-F238E27FC236}">
                <a16:creationId xmlns:a16="http://schemas.microsoft.com/office/drawing/2014/main" id="{A494BF13-673D-FC43-387A-9841FA5FED35}"/>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6C719271-1665-2146-EDFA-3E4C38A7592A}"/>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A5C178A0-C974-4B31-3F22-B9EB587C900C}"/>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8" name="Image 0" descr="Image 0"/>
          <p:cNvPicPr>
            <a:picLocks noChangeAspect="1"/>
          </p:cNvPicPr>
          <p:nvPr/>
        </p:nvPicPr>
        <p:blipFill>
          <a:blip r:embed="rId2"/>
          <a:stretch>
            <a:fillRect/>
          </a:stretch>
        </p:blipFill>
        <p:spPr>
          <a:xfrm>
            <a:off x="0" y="0"/>
            <a:ext cx="18288000" cy="10287000"/>
          </a:xfrm>
          <a:prstGeom prst="rect">
            <a:avLst/>
          </a:prstGeom>
          <a:ln w="12700">
            <a:miter lim="400000"/>
          </a:ln>
        </p:spPr>
      </p:pic>
      <p:pic>
        <p:nvPicPr>
          <p:cNvPr id="559" name="Image 1" descr="Image 1"/>
          <p:cNvPicPr>
            <a:picLocks noChangeAspect="1"/>
          </p:cNvPicPr>
          <p:nvPr/>
        </p:nvPicPr>
        <p:blipFill>
          <a:blip r:embed="rId3"/>
          <a:stretch>
            <a:fillRect/>
          </a:stretch>
        </p:blipFill>
        <p:spPr>
          <a:xfrm>
            <a:off x="-1" y="-26199"/>
            <a:ext cx="18288001" cy="10287001"/>
          </a:xfrm>
          <a:prstGeom prst="rect">
            <a:avLst/>
          </a:prstGeom>
          <a:ln w="12700">
            <a:miter lim="400000"/>
          </a:ln>
        </p:spPr>
      </p:pic>
      <p:pic>
        <p:nvPicPr>
          <p:cNvPr id="560" name="Image 2" descr="Image 2"/>
          <p:cNvPicPr>
            <a:picLocks noChangeAspect="1"/>
          </p:cNvPicPr>
          <p:nvPr/>
        </p:nvPicPr>
        <p:blipFill>
          <a:blip r:embed="rId4"/>
          <a:stretch>
            <a:fillRect/>
          </a:stretch>
        </p:blipFill>
        <p:spPr>
          <a:xfrm>
            <a:off x="12796018" y="9555453"/>
            <a:ext cx="5491982" cy="731547"/>
          </a:xfrm>
          <a:prstGeom prst="rect">
            <a:avLst/>
          </a:prstGeom>
          <a:ln w="12700">
            <a:miter lim="400000"/>
          </a:ln>
        </p:spPr>
      </p:pic>
      <p:pic>
        <p:nvPicPr>
          <p:cNvPr id="561" name="Image 3" descr="Image 3"/>
          <p:cNvPicPr>
            <a:picLocks noChangeAspect="1"/>
          </p:cNvPicPr>
          <p:nvPr/>
        </p:nvPicPr>
        <p:blipFill>
          <a:blip r:embed="rId5"/>
          <a:stretch>
            <a:fillRect/>
          </a:stretch>
        </p:blipFill>
        <p:spPr>
          <a:xfrm>
            <a:off x="0" y="0"/>
            <a:ext cx="838200" cy="10287000"/>
          </a:xfrm>
          <a:prstGeom prst="rect">
            <a:avLst/>
          </a:prstGeom>
          <a:ln w="12700">
            <a:miter lim="400000"/>
          </a:ln>
        </p:spPr>
      </p:pic>
      <p:sp>
        <p:nvSpPr>
          <p:cNvPr id="563" name="Text 0"/>
          <p:cNvSpPr txBox="1"/>
          <p:nvPr/>
        </p:nvSpPr>
        <p:spPr>
          <a:xfrm>
            <a:off x="1424962" y="4660743"/>
            <a:ext cx="15438076" cy="9655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ts val="7200"/>
              </a:lnSpc>
              <a:defRPr sz="6700">
                <a:solidFill>
                  <a:srgbClr val="F5F5F5"/>
                </a:solidFill>
                <a:latin typeface="Syne Bold"/>
                <a:ea typeface="Syne Bold"/>
                <a:cs typeface="Syne Bold"/>
                <a:sym typeface="Syne Bold"/>
              </a:defRPr>
            </a:lvl1pPr>
          </a:lstStyle>
          <a:p>
            <a:r>
              <a:t>Thank you and God bless all!</a:t>
            </a:r>
          </a:p>
        </p:txBody>
      </p:sp>
      <p:pic>
        <p:nvPicPr>
          <p:cNvPr id="2" name="Image 4" descr="Image 4">
            <a:extLst>
              <a:ext uri="{FF2B5EF4-FFF2-40B4-BE49-F238E27FC236}">
                <a16:creationId xmlns:a16="http://schemas.microsoft.com/office/drawing/2014/main" id="{F7BEA6F5-56FD-DCC7-A3EF-241152C01D53}"/>
              </a:ext>
            </a:extLst>
          </p:cNvPr>
          <p:cNvPicPr>
            <a:picLocks noChangeAspect="1"/>
          </p:cNvPicPr>
          <p:nvPr/>
        </p:nvPicPr>
        <p:blipFill>
          <a:blip r:embed="rId6"/>
          <a:stretch>
            <a:fillRect/>
          </a:stretch>
        </p:blipFill>
        <p:spPr>
          <a:xfrm>
            <a:off x="13383733" y="323850"/>
            <a:ext cx="3733800" cy="342900"/>
          </a:xfrm>
          <a:prstGeom prst="rect">
            <a:avLst/>
          </a:prstGeom>
          <a:ln w="12700">
            <a:miter lim="400000"/>
          </a:ln>
        </p:spPr>
      </p:pic>
      <p:sp>
        <p:nvSpPr>
          <p:cNvPr id="3" name="Text 1">
            <a:extLst>
              <a:ext uri="{FF2B5EF4-FFF2-40B4-BE49-F238E27FC236}">
                <a16:creationId xmlns:a16="http://schemas.microsoft.com/office/drawing/2014/main" id="{2C176B8D-83BB-4F04-62C0-E3B068E37BC5}"/>
              </a:ext>
            </a:extLst>
          </p:cNvPr>
          <p:cNvSpPr txBox="1"/>
          <p:nvPr/>
        </p:nvSpPr>
        <p:spPr>
          <a:xfrm>
            <a:off x="12246359" y="333375"/>
            <a:ext cx="3167882"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FFFFF"/>
                </a:solidFill>
                <a:latin typeface="+mn-lt"/>
                <a:ea typeface="+mn-ea"/>
                <a:cs typeface="+mn-cs"/>
                <a:sym typeface="Helvetica"/>
              </a:defRPr>
            </a:lvl1pPr>
          </a:lstStyle>
          <a:p>
            <a:r>
              <a:rPr lang="en-GB" dirty="0"/>
              <a:t>UBURYO BWO KUBAHO</a:t>
            </a:r>
            <a:endParaRPr dirty="0"/>
          </a:p>
        </p:txBody>
      </p:sp>
      <p:sp>
        <p:nvSpPr>
          <p:cNvPr id="4" name="Text 2">
            <a:extLst>
              <a:ext uri="{FF2B5EF4-FFF2-40B4-BE49-F238E27FC236}">
                <a16:creationId xmlns:a16="http://schemas.microsoft.com/office/drawing/2014/main" id="{896FDAC3-45DA-F7DD-D1D7-CE7B7ED02C08}"/>
              </a:ext>
            </a:extLst>
          </p:cNvPr>
          <p:cNvSpPr txBox="1"/>
          <p:nvPr/>
        </p:nvSpPr>
        <p:spPr>
          <a:xfrm>
            <a:off x="15885042" y="333375"/>
            <a:ext cx="1679058" cy="320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lvl1pPr algn="r">
              <a:lnSpc>
                <a:spcPts val="2500"/>
              </a:lnSpc>
              <a:defRPr sz="2100">
                <a:solidFill>
                  <a:srgbClr val="FAD02C"/>
                </a:solidFill>
                <a:latin typeface="+mn-lt"/>
                <a:ea typeface="+mn-ea"/>
                <a:cs typeface="+mn-cs"/>
                <a:sym typeface="Helvetica"/>
              </a:defRPr>
            </a:lvl1pPr>
          </a:lstStyle>
          <a:p>
            <a:r>
              <a:rPr lang="en-GB" dirty="0"/>
              <a:t>IGICE CYA 4</a:t>
            </a:r>
            <a:endParaRPr dirty="0"/>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233</TotalTime>
  <Words>1909</Words>
  <Application>Microsoft Macintosh PowerPoint</Application>
  <PresentationFormat>Custom</PresentationFormat>
  <Paragraphs>255</Paragraphs>
  <Slides>50</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50</vt:i4>
      </vt:variant>
    </vt:vector>
  </HeadingPairs>
  <TitlesOfParts>
    <vt:vector size="56" baseType="lpstr">
      <vt:lpstr>Arial</vt:lpstr>
      <vt:lpstr>Calibri</vt:lpstr>
      <vt:lpstr>Calibri Light</vt:lpstr>
      <vt:lpstr>Inter Bold</vt:lpstr>
      <vt:lpstr>Syne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Davis Atundo</cp:lastModifiedBy>
  <cp:revision>18</cp:revision>
  <dcterms:modified xsi:type="dcterms:W3CDTF">2025-07-28T11:56:27Z</dcterms:modified>
</cp:coreProperties>
</file>