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307" r:id="rId6"/>
    <p:sldId id="306" r:id="rId7"/>
    <p:sldId id="261" r:id="rId8"/>
    <p:sldId id="260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7" r:id="rId44"/>
    <p:sldId id="298" r:id="rId45"/>
    <p:sldId id="299" r:id="rId46"/>
    <p:sldId id="300" r:id="rId47"/>
    <p:sldId id="301" r:id="rId48"/>
    <p:sldId id="303" r:id="rId49"/>
    <p:sldId id="304" r:id="rId50"/>
    <p:sldId id="305" r:id="rId51"/>
  </p:sldIdLst>
  <p:sldSz cx="18288000" cy="1028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02"/>
    <p:restoredTop sz="94694"/>
  </p:normalViewPr>
  <p:slideViewPr>
    <p:cSldViewPr snapToGrid="0">
      <p:cViewPr varScale="1">
        <p:scale>
          <a:sx n="80" d="100"/>
          <a:sy n="80" d="100"/>
        </p:scale>
        <p:origin x="51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758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18E84-7A66-1A95-A559-5C69FD8A5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1F72F3-C5C5-37BC-B562-B1CB533A59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DBD4C4-788F-63FE-253A-005E2D7A0A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104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9206D-CF5F-3678-97CA-1B7867596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8D7665-3188-E3DE-A23E-AB464754FF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DF3B6F-6897-B3B9-4D61-736876D23A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770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414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2740025" y="1154906"/>
            <a:ext cx="14630400" cy="2502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0207625" y="3657600"/>
            <a:ext cx="7162800" cy="662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847778" y="9410373"/>
            <a:ext cx="258623" cy="248304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4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4.png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44.png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1416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ext 0"/>
          <p:cNvSpPr txBox="1"/>
          <p:nvPr/>
        </p:nvSpPr>
        <p:spPr>
          <a:xfrm>
            <a:off x="4598130" y="4100673"/>
            <a:ext cx="9091740" cy="2044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Introduction de </a:t>
            </a:r>
            <a:r>
              <a:rPr lang="en-US" dirty="0" err="1"/>
              <a:t>l’A.R.T</a:t>
            </a:r>
            <a:r>
              <a:rPr lang="en-US" dirty="0"/>
              <a:t>. de la </a:t>
            </a:r>
            <a:r>
              <a:rPr lang="en-US" dirty="0" err="1"/>
              <a:t>Résilience</a:t>
            </a:r>
            <a:endParaRPr dirty="0"/>
          </a:p>
        </p:txBody>
      </p:sp>
      <p:sp>
        <p:nvSpPr>
          <p:cNvPr id="27" name="Text 2"/>
          <p:cNvSpPr txBox="1"/>
          <p:nvPr/>
        </p:nvSpPr>
        <p:spPr>
          <a:xfrm>
            <a:off x="16325850" y="333375"/>
            <a:ext cx="1238250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1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871FACF1-D037-E1E1-446A-E7D366B53231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Text 0"/>
          <p:cNvSpPr txBox="1"/>
          <p:nvPr/>
        </p:nvSpPr>
        <p:spPr>
          <a:xfrm>
            <a:off x="2000250" y="1657350"/>
            <a:ext cx="1338262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L’incertitude</a:t>
            </a:r>
            <a:r>
              <a:rPr lang="en-US" dirty="0"/>
              <a:t> à </a:t>
            </a:r>
            <a:r>
              <a:rPr lang="en-US" dirty="0" err="1"/>
              <a:t>l’horizon</a:t>
            </a:r>
            <a:r>
              <a:rPr lang="en-US" dirty="0"/>
              <a:t> …</a:t>
            </a:r>
            <a:endParaRPr dirty="0"/>
          </a:p>
        </p:txBody>
      </p:sp>
      <p:sp>
        <p:nvSpPr>
          <p:cNvPr id="35" name="Text 1"/>
          <p:cNvSpPr txBox="1"/>
          <p:nvPr/>
        </p:nvSpPr>
        <p:spPr>
          <a:xfrm>
            <a:off x="13811250" y="333375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 dirty="0"/>
          </a:p>
        </p:txBody>
      </p:sp>
      <p:sp>
        <p:nvSpPr>
          <p:cNvPr id="36" name="Text 2"/>
          <p:cNvSpPr txBox="1"/>
          <p:nvPr/>
        </p:nvSpPr>
        <p:spPr>
          <a:xfrm>
            <a:off x="16325850" y="333375"/>
            <a:ext cx="1238250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1</a:t>
            </a:r>
          </a:p>
        </p:txBody>
      </p:sp>
      <p:sp>
        <p:nvSpPr>
          <p:cNvPr id="37" name="Text 1"/>
          <p:cNvSpPr txBox="1"/>
          <p:nvPr/>
        </p:nvSpPr>
        <p:spPr>
          <a:xfrm>
            <a:off x="2000250" y="3324225"/>
            <a:ext cx="10439400" cy="64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Nous </a:t>
            </a:r>
            <a:r>
              <a:rPr lang="en-US" dirty="0" err="1"/>
              <a:t>vivons</a:t>
            </a:r>
            <a:r>
              <a:rPr lang="en-US" dirty="0"/>
              <a:t> dans un monde </a:t>
            </a:r>
            <a:r>
              <a:rPr lang="en-US" b="1" u="sng" dirty="0"/>
              <a:t>Instable</a:t>
            </a:r>
            <a:r>
              <a:rPr lang="en-US" dirty="0"/>
              <a:t>.</a:t>
            </a:r>
            <a:r>
              <a:rPr dirty="0"/>
              <a:t> </a:t>
            </a: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E7FC16FB-CB50-9377-71E6-92607D5EACEC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Text 0"/>
          <p:cNvSpPr txBox="1"/>
          <p:nvPr/>
        </p:nvSpPr>
        <p:spPr>
          <a:xfrm>
            <a:off x="2000250" y="1657350"/>
            <a:ext cx="11507348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de </a:t>
            </a:r>
            <a:r>
              <a:rPr lang="en-US" dirty="0" err="1"/>
              <a:t>l’A.R.T</a:t>
            </a:r>
            <a:r>
              <a:rPr lang="en-US" dirty="0"/>
              <a:t>. de la </a:t>
            </a:r>
            <a:r>
              <a:rPr lang="en-US" dirty="0" err="1"/>
              <a:t>Résilience</a:t>
            </a:r>
            <a:endParaRPr dirty="0"/>
          </a:p>
        </p:txBody>
      </p:sp>
      <p:sp>
        <p:nvSpPr>
          <p:cNvPr id="46" name="Text 2"/>
          <p:cNvSpPr txBox="1"/>
          <p:nvPr/>
        </p:nvSpPr>
        <p:spPr>
          <a:xfrm>
            <a:off x="16325850" y="333375"/>
            <a:ext cx="1238250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1</a:t>
            </a:r>
          </a:p>
        </p:txBody>
      </p:sp>
      <p:sp>
        <p:nvSpPr>
          <p:cNvPr id="47" name="Text 3"/>
          <p:cNvSpPr txBox="1"/>
          <p:nvPr/>
        </p:nvSpPr>
        <p:spPr>
          <a:xfrm>
            <a:off x="2000250" y="3152775"/>
            <a:ext cx="11154276" cy="2962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24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b="1" dirty="0">
                <a:solidFill>
                  <a:schemeClr val="bg1"/>
                </a:solidFill>
              </a:rPr>
              <a:t>Une </a:t>
            </a:r>
            <a:r>
              <a:rPr lang="en-US" b="1" dirty="0">
                <a:solidFill>
                  <a:srgbClr val="FAD02C"/>
                </a:solidFill>
              </a:rPr>
              <a:t>Attitude </a:t>
            </a:r>
            <a:r>
              <a:rPr lang="en-US" b="1" dirty="0">
                <a:solidFill>
                  <a:schemeClr val="bg1"/>
                </a:solidFill>
              </a:rPr>
              <a:t>à adopter</a:t>
            </a:r>
          </a:p>
          <a:p>
            <a:pPr>
              <a:lnSpc>
                <a:spcPts val="6100"/>
              </a:lnSpc>
              <a:spcBef>
                <a:spcPts val="24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b="1" dirty="0">
                <a:solidFill>
                  <a:schemeClr val="bg1"/>
                </a:solidFill>
              </a:rPr>
              <a:t>Une </a:t>
            </a:r>
            <a:r>
              <a:rPr lang="en-US" b="1" dirty="0">
                <a:solidFill>
                  <a:srgbClr val="FAD02C"/>
                </a:solidFill>
              </a:rPr>
              <a:t>Resource </a:t>
            </a:r>
            <a:r>
              <a:rPr lang="en-US" b="1" dirty="0">
                <a:solidFill>
                  <a:schemeClr val="bg1"/>
                </a:solidFill>
              </a:rPr>
              <a:t>à demander</a:t>
            </a:r>
            <a:endParaRPr dirty="0">
              <a:solidFill>
                <a:schemeClr val="bg1"/>
              </a:solidFill>
            </a:endParaRPr>
          </a:p>
          <a:p>
            <a:pPr>
              <a:lnSpc>
                <a:spcPts val="6100"/>
              </a:lnSpc>
              <a:spcBef>
                <a:spcPts val="24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b="1" dirty="0">
                <a:solidFill>
                  <a:schemeClr val="bg1"/>
                </a:solidFill>
              </a:rPr>
              <a:t>Une </a:t>
            </a:r>
            <a:r>
              <a:rPr lang="en-US" b="1" dirty="0" err="1">
                <a:solidFill>
                  <a:srgbClr val="FAD02C"/>
                </a:solidFill>
              </a:rPr>
              <a:t>Theologie</a:t>
            </a:r>
            <a:r>
              <a:rPr lang="en-US" b="1" dirty="0">
                <a:solidFill>
                  <a:srgbClr val="FAD02C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à </a:t>
            </a:r>
            <a:r>
              <a:rPr lang="en-US" b="1" dirty="0" err="1">
                <a:solidFill>
                  <a:schemeClr val="bg1"/>
                </a:solidFill>
              </a:rPr>
              <a:t>mettre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en</a:t>
            </a:r>
            <a:r>
              <a:rPr lang="en-US" b="1" dirty="0">
                <a:solidFill>
                  <a:schemeClr val="bg1"/>
                </a:solidFill>
              </a:rPr>
              <a:t> pratique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3299FF31-4BE6-F97E-001C-5D9D82B6E5AB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0" descr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Image 1" descr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08547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Image 2" descr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52" name="Image 3" descr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Image 4" descr="Imag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Text 0"/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  <p:sp>
        <p:nvSpPr>
          <p:cNvPr id="55" name="Text 1"/>
          <p:cNvSpPr txBox="1"/>
          <p:nvPr/>
        </p:nvSpPr>
        <p:spPr>
          <a:xfrm>
            <a:off x="16325850" y="333375"/>
            <a:ext cx="1238250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1</a:t>
            </a:r>
          </a:p>
        </p:txBody>
      </p:sp>
      <p:sp>
        <p:nvSpPr>
          <p:cNvPr id="56" name="Text 2"/>
          <p:cNvSpPr txBox="1"/>
          <p:nvPr/>
        </p:nvSpPr>
        <p:spPr>
          <a:xfrm>
            <a:off x="1606216" y="3748698"/>
            <a:ext cx="15913768" cy="2372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spcBef>
                <a:spcPts val="42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400" dirty="0">
                <a:solidFill>
                  <a:schemeClr val="bg1"/>
                </a:solidFill>
                <a:latin typeface="Helvetica Light" panose="020B0403020202020204" pitchFamily="34" charset="0"/>
              </a:rPr>
              <a:t>1. Les </a:t>
            </a:r>
            <a:r>
              <a:rPr lang="en-US" sz="5400" dirty="0" err="1">
                <a:solidFill>
                  <a:schemeClr val="bg1"/>
                </a:solidFill>
                <a:latin typeface="Helvetica Light" panose="020B0403020202020204" pitchFamily="34" charset="0"/>
              </a:rPr>
              <a:t>épreuves</a:t>
            </a:r>
            <a:r>
              <a:rPr lang="en-US" sz="5400" dirty="0">
                <a:solidFill>
                  <a:schemeClr val="bg1"/>
                </a:solidFill>
                <a:latin typeface="Helvetica Light" panose="020B0403020202020204" pitchFamily="34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Helvetica Light" panose="020B0403020202020204" pitchFamily="34" charset="0"/>
              </a:rPr>
              <a:t>sont</a:t>
            </a:r>
            <a:r>
              <a:rPr lang="en-US" sz="5400" dirty="0">
                <a:solidFill>
                  <a:schemeClr val="bg1"/>
                </a:solidFill>
                <a:latin typeface="Helvetica Light" panose="020B0403020202020204" pitchFamily="34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Helvetica Light" panose="020B0403020202020204" pitchFamily="34" charset="0"/>
              </a:rPr>
              <a:t>inévitables</a:t>
            </a:r>
            <a:r>
              <a:rPr lang="en-US" sz="5400" dirty="0">
                <a:solidFill>
                  <a:schemeClr val="bg1"/>
                </a:solidFill>
                <a:latin typeface="Helvetica Light" panose="020B0403020202020204" pitchFamily="34" charset="0"/>
              </a:rPr>
              <a:t>. Dans un monde </a:t>
            </a:r>
            <a:r>
              <a:rPr lang="en-US" sz="5400" dirty="0" err="1">
                <a:solidFill>
                  <a:schemeClr val="bg1"/>
                </a:solidFill>
                <a:latin typeface="Helvetica Light" panose="020B0403020202020204" pitchFamily="34" charset="0"/>
              </a:rPr>
              <a:t>déchu</a:t>
            </a:r>
            <a:r>
              <a:rPr lang="en-US" sz="5400" dirty="0">
                <a:solidFill>
                  <a:schemeClr val="bg1"/>
                </a:solidFill>
                <a:latin typeface="Helvetica Light" panose="020B0403020202020204" pitchFamily="34" charset="0"/>
              </a:rPr>
              <a:t>, les </a:t>
            </a:r>
            <a:r>
              <a:rPr lang="en-US" sz="5400" dirty="0" err="1">
                <a:solidFill>
                  <a:schemeClr val="bg1"/>
                </a:solidFill>
                <a:latin typeface="Helvetica Light" panose="020B0403020202020204" pitchFamily="34" charset="0"/>
              </a:rPr>
              <a:t>difficultés</a:t>
            </a:r>
            <a:r>
              <a:rPr lang="en-US" sz="5400" dirty="0">
                <a:solidFill>
                  <a:schemeClr val="bg1"/>
                </a:solidFill>
                <a:latin typeface="Helvetica Light" panose="020B0403020202020204" pitchFamily="34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Helvetica Light" panose="020B0403020202020204" pitchFamily="34" charset="0"/>
              </a:rPr>
              <a:t>sont</a:t>
            </a:r>
            <a:r>
              <a:rPr lang="en-US" sz="5400" dirty="0">
                <a:solidFill>
                  <a:schemeClr val="bg1"/>
                </a:solidFill>
                <a:latin typeface="Helvetica Light" panose="020B0403020202020204" pitchFamily="34" charset="0"/>
              </a:rPr>
              <a:t> </a:t>
            </a:r>
            <a:r>
              <a:rPr lang="en-US" sz="5400" b="1" u="sng" dirty="0" err="1">
                <a:solidFill>
                  <a:schemeClr val="bg1"/>
                </a:solidFill>
                <a:latin typeface="Helvetica" pitchFamily="2" charset="0"/>
              </a:rPr>
              <a:t>une</a:t>
            </a:r>
            <a:r>
              <a:rPr lang="en-US" sz="5400" b="1" u="sng" dirty="0">
                <a:solidFill>
                  <a:schemeClr val="bg1"/>
                </a:solidFill>
                <a:latin typeface="Helvetica" pitchFamily="2" charset="0"/>
              </a:rPr>
              <a:t> certitude</a:t>
            </a:r>
            <a:r>
              <a:rPr lang="en-US" sz="5400" dirty="0">
                <a:solidFill>
                  <a:schemeClr val="bg1"/>
                </a:solidFill>
                <a:latin typeface="Helvetica Light" panose="020B0403020202020204" pitchFamily="34" charset="0"/>
              </a:rPr>
              <a:t>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96887-7565-9C10-323B-102E6FBEF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0" descr="Image 0">
            <a:extLst>
              <a:ext uri="{FF2B5EF4-FFF2-40B4-BE49-F238E27FC236}">
                <a16:creationId xmlns:a16="http://schemas.microsoft.com/office/drawing/2014/main" id="{93384BBD-5A73-DAF8-99A7-76C31EBCA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Image 1" descr="Image 1">
            <a:extLst>
              <a:ext uri="{FF2B5EF4-FFF2-40B4-BE49-F238E27FC236}">
                <a16:creationId xmlns:a16="http://schemas.microsoft.com/office/drawing/2014/main" id="{5085B453-97DD-2FE5-0637-72F030B0D0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08547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Image 2" descr="Image 2">
            <a:extLst>
              <a:ext uri="{FF2B5EF4-FFF2-40B4-BE49-F238E27FC236}">
                <a16:creationId xmlns:a16="http://schemas.microsoft.com/office/drawing/2014/main" id="{CF739E1E-3DB6-E27D-2C6C-AEE39EF6EE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52" name="Image 3" descr="Image 3">
            <a:extLst>
              <a:ext uri="{FF2B5EF4-FFF2-40B4-BE49-F238E27FC236}">
                <a16:creationId xmlns:a16="http://schemas.microsoft.com/office/drawing/2014/main" id="{5E79B760-0827-86D8-081A-7FFF76F092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Image 4" descr="Image 4">
            <a:extLst>
              <a:ext uri="{FF2B5EF4-FFF2-40B4-BE49-F238E27FC236}">
                <a16:creationId xmlns:a16="http://schemas.microsoft.com/office/drawing/2014/main" id="{0A2AF614-DEFC-BC7D-5ADE-150B3ABE40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Text 0">
            <a:extLst>
              <a:ext uri="{FF2B5EF4-FFF2-40B4-BE49-F238E27FC236}">
                <a16:creationId xmlns:a16="http://schemas.microsoft.com/office/drawing/2014/main" id="{4CC556BC-FB93-03F4-4CB0-037104E4854A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  <p:sp>
        <p:nvSpPr>
          <p:cNvPr id="55" name="Text 1">
            <a:extLst>
              <a:ext uri="{FF2B5EF4-FFF2-40B4-BE49-F238E27FC236}">
                <a16:creationId xmlns:a16="http://schemas.microsoft.com/office/drawing/2014/main" id="{C830A002-58D6-258F-AE12-D2125A447606}"/>
              </a:ext>
            </a:extLst>
          </p:cNvPr>
          <p:cNvSpPr txBox="1"/>
          <p:nvPr/>
        </p:nvSpPr>
        <p:spPr>
          <a:xfrm>
            <a:off x="16325850" y="333375"/>
            <a:ext cx="1238250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1</a:t>
            </a:r>
          </a:p>
        </p:txBody>
      </p:sp>
      <p:sp>
        <p:nvSpPr>
          <p:cNvPr id="56" name="Text 2">
            <a:extLst>
              <a:ext uri="{FF2B5EF4-FFF2-40B4-BE49-F238E27FC236}">
                <a16:creationId xmlns:a16="http://schemas.microsoft.com/office/drawing/2014/main" id="{B8DB07D9-9F00-9F84-7255-629AE254919F}"/>
              </a:ext>
            </a:extLst>
          </p:cNvPr>
          <p:cNvSpPr txBox="1"/>
          <p:nvPr/>
        </p:nvSpPr>
        <p:spPr>
          <a:xfrm>
            <a:off x="1830806" y="2502203"/>
            <a:ext cx="15913768" cy="4865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spcBef>
                <a:spcPts val="42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2. Les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épreuves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nous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façonnent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ou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nous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détruisent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. Nous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pouvons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considérer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toute crise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comme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un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problème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insurmontable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ou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comme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une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grande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</a:t>
            </a:r>
            <a:r>
              <a:rPr lang="en-US" sz="5400" b="1" u="sng" dirty="0" err="1">
                <a:solidFill>
                  <a:schemeClr val="bg1"/>
                </a:solidFill>
                <a:latin typeface="Helvetica" pitchFamily="2" charset="0"/>
                <a:sym typeface="Helvetica"/>
              </a:rPr>
              <a:t>opportunité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700905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013FA-E80E-8493-8BEC-F5844CDB8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0" descr="Image 0">
            <a:extLst>
              <a:ext uri="{FF2B5EF4-FFF2-40B4-BE49-F238E27FC236}">
                <a16:creationId xmlns:a16="http://schemas.microsoft.com/office/drawing/2014/main" id="{EB10B72B-04AF-9ABB-12D7-C22A51077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Image 1" descr="Image 1">
            <a:extLst>
              <a:ext uri="{FF2B5EF4-FFF2-40B4-BE49-F238E27FC236}">
                <a16:creationId xmlns:a16="http://schemas.microsoft.com/office/drawing/2014/main" id="{DD2A5621-6857-C65E-6ECF-5964DCFE57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Image 2" descr="Image 2">
            <a:extLst>
              <a:ext uri="{FF2B5EF4-FFF2-40B4-BE49-F238E27FC236}">
                <a16:creationId xmlns:a16="http://schemas.microsoft.com/office/drawing/2014/main" id="{C55A0806-AB9A-2B31-E151-C2AD449457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52" name="Image 3" descr="Image 3">
            <a:extLst>
              <a:ext uri="{FF2B5EF4-FFF2-40B4-BE49-F238E27FC236}">
                <a16:creationId xmlns:a16="http://schemas.microsoft.com/office/drawing/2014/main" id="{32C09FBE-5737-222A-6571-1B39C4DD1D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Image 4" descr="Image 4">
            <a:extLst>
              <a:ext uri="{FF2B5EF4-FFF2-40B4-BE49-F238E27FC236}">
                <a16:creationId xmlns:a16="http://schemas.microsoft.com/office/drawing/2014/main" id="{4DB1096F-67B3-709C-8CE1-21987BEE37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Text 0">
            <a:extLst>
              <a:ext uri="{FF2B5EF4-FFF2-40B4-BE49-F238E27FC236}">
                <a16:creationId xmlns:a16="http://schemas.microsoft.com/office/drawing/2014/main" id="{CCCAC99B-4DCB-8849-4443-81C05F302A96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  <p:sp>
        <p:nvSpPr>
          <p:cNvPr id="55" name="Text 1">
            <a:extLst>
              <a:ext uri="{FF2B5EF4-FFF2-40B4-BE49-F238E27FC236}">
                <a16:creationId xmlns:a16="http://schemas.microsoft.com/office/drawing/2014/main" id="{D711E941-B1E6-239A-2004-070446DD1C46}"/>
              </a:ext>
            </a:extLst>
          </p:cNvPr>
          <p:cNvSpPr txBox="1"/>
          <p:nvPr/>
        </p:nvSpPr>
        <p:spPr>
          <a:xfrm>
            <a:off x="16325850" y="333375"/>
            <a:ext cx="1238250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1</a:t>
            </a:r>
          </a:p>
        </p:txBody>
      </p:sp>
      <p:sp>
        <p:nvSpPr>
          <p:cNvPr id="56" name="Text 2">
            <a:extLst>
              <a:ext uri="{FF2B5EF4-FFF2-40B4-BE49-F238E27FC236}">
                <a16:creationId xmlns:a16="http://schemas.microsoft.com/office/drawing/2014/main" id="{AD0CDE65-4492-AF17-A0E7-D47ED9BBF880}"/>
              </a:ext>
            </a:extLst>
          </p:cNvPr>
          <p:cNvSpPr txBox="1"/>
          <p:nvPr/>
        </p:nvSpPr>
        <p:spPr>
          <a:xfrm>
            <a:off x="1606216" y="2087503"/>
            <a:ext cx="15913768" cy="6111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spcBef>
                <a:spcPts val="42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3. Les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victimes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ne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parviennent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pas à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dépasser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la question du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pourquoi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et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restent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bloquées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dans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leur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douleur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. Elles ne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dépassent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jamais les questions “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Pourquoi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moi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, Seigneur ?” Et “</a:t>
            </a:r>
            <a:r>
              <a:rPr lang="en-US" sz="5400" b="1" u="sng" dirty="0" err="1">
                <a:solidFill>
                  <a:schemeClr val="bg1"/>
                </a:solidFill>
                <a:latin typeface="Helvetica" pitchFamily="2" charset="0"/>
                <a:sym typeface="Helvetica"/>
              </a:rPr>
              <a:t>pourquoi</a:t>
            </a:r>
            <a:r>
              <a:rPr lang="en-US" sz="5400" b="1" u="sng" dirty="0">
                <a:solidFill>
                  <a:schemeClr val="bg1"/>
                </a:solidFill>
                <a:latin typeface="Helvetica" pitchFamily="2" charset="0"/>
                <a:sym typeface="Helvetica"/>
              </a:rPr>
              <a:t> </a:t>
            </a:r>
            <a:r>
              <a:rPr lang="en-US" sz="5400" b="1" u="sng" dirty="0" err="1">
                <a:solidFill>
                  <a:schemeClr val="bg1"/>
                </a:solidFill>
                <a:latin typeface="Helvetica" pitchFamily="2" charset="0"/>
                <a:sym typeface="Helvetica"/>
              </a:rPr>
              <a:t>maintenant</a:t>
            </a:r>
            <a:r>
              <a:rPr lang="en-US" sz="5400" b="1" u="sng" dirty="0">
                <a:solidFill>
                  <a:schemeClr val="bg1"/>
                </a:solidFill>
                <a:latin typeface="Helvetica" pitchFamily="2" charset="0"/>
                <a:sym typeface="Helvetica"/>
              </a:rPr>
              <a:t> </a:t>
            </a:r>
            <a:r>
              <a:rPr lang="en-US" sz="5400" b="1" dirty="0">
                <a:solidFill>
                  <a:schemeClr val="bg1"/>
                </a:solidFill>
                <a:latin typeface="Helvetica Light" panose="020B0403020202020204" pitchFamily="34" charset="0"/>
                <a:sym typeface="Helvetica"/>
              </a:rPr>
              <a:t>?”</a:t>
            </a:r>
            <a:endParaRPr lang="en-US" sz="5400" b="1" dirty="0">
              <a:solidFill>
                <a:srgbClr val="F5F5F5"/>
              </a:solidFill>
              <a:latin typeface="Helvetica Light" panose="020B040302020202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6283432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Text 1"/>
          <p:cNvSpPr txBox="1"/>
          <p:nvPr/>
        </p:nvSpPr>
        <p:spPr>
          <a:xfrm>
            <a:off x="2000250" y="3324225"/>
            <a:ext cx="13810643" cy="524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 Jésus, que </a:t>
            </a:r>
            <a:r>
              <a:rPr lang="en-US" dirty="0" err="1"/>
              <a:t>dois</a:t>
            </a:r>
            <a:r>
              <a:rPr lang="en-US" dirty="0"/>
              <a:t>-je faire ?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 Comment </a:t>
            </a:r>
            <a:r>
              <a:rPr lang="en-US" dirty="0" err="1"/>
              <a:t>dois</a:t>
            </a:r>
            <a:r>
              <a:rPr lang="en-US" dirty="0"/>
              <a:t>-je </a:t>
            </a:r>
            <a:r>
              <a:rPr lang="en-US" dirty="0" err="1"/>
              <a:t>gérer</a:t>
            </a:r>
            <a:r>
              <a:rPr lang="en-US" dirty="0"/>
              <a:t> </a:t>
            </a:r>
            <a:r>
              <a:rPr lang="en-US" dirty="0" err="1"/>
              <a:t>cette</a:t>
            </a:r>
            <a:r>
              <a:rPr lang="en-US" dirty="0"/>
              <a:t> situation avec ma </a:t>
            </a:r>
            <a:r>
              <a:rPr lang="en-US" dirty="0" err="1"/>
              <a:t>famille</a:t>
            </a:r>
            <a:r>
              <a:rPr lang="en-US" dirty="0"/>
              <a:t> ?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 </a:t>
            </a:r>
            <a:r>
              <a:rPr lang="en-US" dirty="0" err="1"/>
              <a:t>Qu’as-tu</a:t>
            </a:r>
            <a:r>
              <a:rPr lang="en-US" dirty="0"/>
              <a:t> à dire au </a:t>
            </a:r>
            <a:r>
              <a:rPr lang="en-US" dirty="0" err="1"/>
              <a:t>sujet</a:t>
            </a:r>
            <a:r>
              <a:rPr lang="en-US" dirty="0"/>
              <a:t> de </a:t>
            </a:r>
            <a:r>
              <a:rPr lang="en-US" dirty="0" err="1"/>
              <a:t>mon</a:t>
            </a:r>
            <a:r>
              <a:rPr lang="en-US" dirty="0"/>
              <a:t> </a:t>
            </a:r>
            <a:r>
              <a:rPr lang="en-US" dirty="0" err="1"/>
              <a:t>problème</a:t>
            </a:r>
            <a:r>
              <a:rPr lang="en-US" dirty="0"/>
              <a:t> de santé ?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 Que faire, </a:t>
            </a:r>
            <a:r>
              <a:rPr lang="en-US" dirty="0" err="1"/>
              <a:t>si</a:t>
            </a:r>
            <a:r>
              <a:rPr lang="en-US" dirty="0"/>
              <a:t> je </a:t>
            </a:r>
            <a:r>
              <a:rPr lang="en-US" dirty="0" err="1"/>
              <a:t>perds</a:t>
            </a:r>
            <a:r>
              <a:rPr lang="en-US" dirty="0"/>
              <a:t> </a:t>
            </a:r>
            <a:r>
              <a:rPr lang="en-US" dirty="0" err="1"/>
              <a:t>mon</a:t>
            </a:r>
            <a:r>
              <a:rPr lang="en-US" dirty="0"/>
              <a:t> </a:t>
            </a:r>
            <a:r>
              <a:rPr lang="en-US" dirty="0" err="1"/>
              <a:t>entreprise</a:t>
            </a:r>
            <a:r>
              <a:rPr lang="en-US" dirty="0"/>
              <a:t> ?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 Que me </a:t>
            </a:r>
            <a:r>
              <a:rPr lang="en-US" dirty="0" err="1"/>
              <a:t>réserve</a:t>
            </a:r>
            <a:r>
              <a:rPr lang="en-US" dirty="0"/>
              <a:t> </a:t>
            </a:r>
            <a:r>
              <a:rPr lang="en-US" dirty="0" err="1"/>
              <a:t>l’avenir</a:t>
            </a:r>
            <a:r>
              <a:rPr lang="en-US" dirty="0"/>
              <a:t> ?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 Que </a:t>
            </a:r>
            <a:r>
              <a:rPr lang="en-US" dirty="0" err="1"/>
              <a:t>dois</a:t>
            </a:r>
            <a:r>
              <a:rPr lang="en-US" dirty="0"/>
              <a:t>-je faire à </a:t>
            </a:r>
            <a:r>
              <a:rPr lang="en-US" dirty="0" err="1"/>
              <a:t>partir</a:t>
            </a:r>
            <a:r>
              <a:rPr lang="en-US" dirty="0"/>
              <a:t> de </a:t>
            </a:r>
            <a:r>
              <a:rPr lang="en-US" dirty="0" err="1"/>
              <a:t>maintenant</a:t>
            </a:r>
            <a:r>
              <a:rPr lang="en-US" dirty="0"/>
              <a:t> ?</a:t>
            </a:r>
            <a:endParaRPr dirty="0"/>
          </a:p>
        </p:txBody>
      </p:sp>
      <p:sp>
        <p:nvSpPr>
          <p:cNvPr id="75" name="Text 3"/>
          <p:cNvSpPr txBox="1"/>
          <p:nvPr/>
        </p:nvSpPr>
        <p:spPr>
          <a:xfrm>
            <a:off x="16325850" y="333375"/>
            <a:ext cx="1238250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1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D131B6B7-3435-0B04-BF99-976EBFB0C622}"/>
              </a:ext>
            </a:extLst>
          </p:cNvPr>
          <p:cNvSpPr txBox="1"/>
          <p:nvPr/>
        </p:nvSpPr>
        <p:spPr>
          <a:xfrm>
            <a:off x="1000125" y="1645744"/>
            <a:ext cx="16287750" cy="10669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6800" dirty="0"/>
              <a:t>Question de </a:t>
            </a:r>
            <a:r>
              <a:rPr lang="en-US" sz="6800" dirty="0" err="1"/>
              <a:t>l’église</a:t>
            </a:r>
            <a:r>
              <a:rPr lang="en-US" sz="6800" dirty="0"/>
              <a:t> primitive</a:t>
            </a:r>
            <a:endParaRPr sz="6800" dirty="0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A3FA85EF-BB26-201A-E90B-7891CDCA581F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Text 0"/>
          <p:cNvSpPr txBox="1"/>
          <p:nvPr/>
        </p:nvSpPr>
        <p:spPr>
          <a:xfrm>
            <a:off x="2000250" y="1657350"/>
            <a:ext cx="4552950" cy="112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dirty="0"/>
              <a:t>Question</a:t>
            </a:r>
          </a:p>
        </p:txBody>
      </p:sp>
      <p:sp>
        <p:nvSpPr>
          <p:cNvPr id="64" name="Text 1"/>
          <p:cNvSpPr txBox="1"/>
          <p:nvPr/>
        </p:nvSpPr>
        <p:spPr>
          <a:xfrm>
            <a:off x="2000250" y="3324225"/>
            <a:ext cx="13810643" cy="129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Quelle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l’épreuve</a:t>
            </a:r>
            <a:r>
              <a:rPr lang="en-US" dirty="0"/>
              <a:t> à </a:t>
            </a:r>
            <a:r>
              <a:rPr lang="en-US" dirty="0" err="1"/>
              <a:t>laquelle</a:t>
            </a:r>
            <a:r>
              <a:rPr lang="en-US" dirty="0"/>
              <a:t>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êtes</a:t>
            </a:r>
            <a:r>
              <a:rPr lang="en-US" dirty="0"/>
              <a:t> </a:t>
            </a:r>
            <a:r>
              <a:rPr lang="en-US" dirty="0" err="1"/>
              <a:t>confronté</a:t>
            </a:r>
            <a:r>
              <a:rPr lang="en-US" dirty="0"/>
              <a:t>(e) dans </a:t>
            </a:r>
            <a:r>
              <a:rPr lang="en-US" dirty="0" err="1"/>
              <a:t>votre</a:t>
            </a:r>
            <a:r>
              <a:rPr lang="en-US" dirty="0"/>
              <a:t> vie </a:t>
            </a:r>
            <a:r>
              <a:rPr lang="en-US" dirty="0" err="1"/>
              <a:t>actuelle</a:t>
            </a:r>
            <a:r>
              <a:rPr lang="en-US" dirty="0"/>
              <a:t> ?</a:t>
            </a:r>
            <a:endParaRPr dirty="0"/>
          </a:p>
        </p:txBody>
      </p:sp>
      <p:sp>
        <p:nvSpPr>
          <p:cNvPr id="66" name="Text 3"/>
          <p:cNvSpPr txBox="1"/>
          <p:nvPr/>
        </p:nvSpPr>
        <p:spPr>
          <a:xfrm>
            <a:off x="16325850" y="333375"/>
            <a:ext cx="1238250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1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449C627F-5236-7F88-E5BC-E9E52FAF4151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8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80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 0"/>
          <p:cNvSpPr txBox="1"/>
          <p:nvPr/>
        </p:nvSpPr>
        <p:spPr>
          <a:xfrm>
            <a:off x="4848225" y="4114800"/>
            <a:ext cx="8582025" cy="2085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Une ATTITUDE à adopter</a:t>
            </a:r>
            <a:endParaRPr dirty="0"/>
          </a:p>
        </p:txBody>
      </p:sp>
      <p:sp>
        <p:nvSpPr>
          <p:cNvPr id="84" name="Text 2"/>
          <p:cNvSpPr txBox="1"/>
          <p:nvPr/>
        </p:nvSpPr>
        <p:spPr>
          <a:xfrm>
            <a:off x="16316325" y="333375"/>
            <a:ext cx="12477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2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1D130B92-3D58-049B-CDF6-0B88F03954BE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8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Text 1"/>
          <p:cNvSpPr txBox="1"/>
          <p:nvPr/>
        </p:nvSpPr>
        <p:spPr>
          <a:xfrm>
            <a:off x="16316325" y="333375"/>
            <a:ext cx="12477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2</a:t>
            </a:r>
          </a:p>
        </p:txBody>
      </p:sp>
      <p:sp>
        <p:nvSpPr>
          <p:cNvPr id="93" name="Text 2"/>
          <p:cNvSpPr txBox="1"/>
          <p:nvPr/>
        </p:nvSpPr>
        <p:spPr>
          <a:xfrm>
            <a:off x="2000250" y="2557174"/>
            <a:ext cx="15087600" cy="3909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“Mes frères et </a:t>
            </a:r>
            <a:r>
              <a:rPr lang="en-US" dirty="0" err="1"/>
              <a:t>soeurs</a:t>
            </a:r>
            <a:r>
              <a:rPr lang="en-US" dirty="0"/>
              <a:t>, </a:t>
            </a:r>
            <a:r>
              <a:rPr lang="en-US" dirty="0" err="1"/>
              <a:t>considérez</a:t>
            </a:r>
            <a:r>
              <a:rPr lang="en-US" dirty="0"/>
              <a:t> </a:t>
            </a:r>
            <a:r>
              <a:rPr lang="en-US" dirty="0" err="1"/>
              <a:t>comme</a:t>
            </a:r>
            <a:r>
              <a:rPr lang="en-US" dirty="0"/>
              <a:t> un </a:t>
            </a:r>
            <a:r>
              <a:rPr lang="en-US" dirty="0" err="1"/>
              <a:t>sujet</a:t>
            </a:r>
            <a:r>
              <a:rPr lang="en-US" dirty="0"/>
              <a:t> de joie</a:t>
            </a:r>
          </a:p>
          <a:p>
            <a:r>
              <a:rPr lang="en-US" dirty="0" err="1"/>
              <a:t>complète</a:t>
            </a:r>
            <a:r>
              <a:rPr lang="en-US" dirty="0"/>
              <a:t> les </a:t>
            </a:r>
            <a:r>
              <a:rPr lang="en-US" dirty="0" err="1"/>
              <a:t>diverses</a:t>
            </a:r>
            <a:r>
              <a:rPr lang="en-US" dirty="0"/>
              <a:t> </a:t>
            </a:r>
            <a:r>
              <a:rPr lang="en-US" dirty="0" err="1"/>
              <a:t>épreuves</a:t>
            </a:r>
            <a:r>
              <a:rPr lang="en-US" dirty="0"/>
              <a:t> </a:t>
            </a:r>
            <a:r>
              <a:rPr lang="en-US" dirty="0" err="1"/>
              <a:t>auxquelles</a:t>
            </a:r>
            <a:r>
              <a:rPr lang="en-US" dirty="0"/>
              <a:t>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pouvez</a:t>
            </a:r>
            <a:r>
              <a:rPr lang="en-US" dirty="0"/>
              <a:t> </a:t>
            </a:r>
            <a:r>
              <a:rPr lang="en-US" dirty="0" err="1"/>
              <a:t>être</a:t>
            </a:r>
            <a:endParaRPr lang="en-US" dirty="0"/>
          </a:p>
          <a:p>
            <a:r>
              <a:rPr lang="en-US" dirty="0"/>
              <a:t>exposés, </a:t>
            </a:r>
            <a:r>
              <a:rPr lang="en-US" dirty="0" err="1"/>
              <a:t>sachant</a:t>
            </a:r>
            <a:r>
              <a:rPr lang="en-US" dirty="0"/>
              <a:t> que la mise à </a:t>
            </a:r>
            <a:r>
              <a:rPr lang="en-US" dirty="0" err="1"/>
              <a:t>l’épreuve</a:t>
            </a:r>
            <a:r>
              <a:rPr lang="en-US" dirty="0"/>
              <a:t> de </a:t>
            </a:r>
            <a:r>
              <a:rPr lang="en-US" dirty="0" err="1"/>
              <a:t>votre</a:t>
            </a:r>
            <a:r>
              <a:rPr lang="en-US" dirty="0"/>
              <a:t> </a:t>
            </a:r>
            <a:r>
              <a:rPr lang="en-US" dirty="0" err="1"/>
              <a:t>foi</a:t>
            </a:r>
            <a:r>
              <a:rPr lang="en-US" dirty="0"/>
              <a:t> </a:t>
            </a:r>
            <a:r>
              <a:rPr lang="en-US" dirty="0" err="1"/>
              <a:t>produit</a:t>
            </a:r>
            <a:endParaRPr lang="en-US" dirty="0"/>
          </a:p>
          <a:p>
            <a:r>
              <a:rPr lang="en-US" dirty="0"/>
              <a:t>la </a:t>
            </a:r>
            <a:r>
              <a:rPr lang="en-US" dirty="0" err="1"/>
              <a:t>persévérance</a:t>
            </a:r>
            <a:r>
              <a:rPr lang="en-US" dirty="0"/>
              <a:t>. Mais il faut que la </a:t>
            </a:r>
            <a:r>
              <a:rPr lang="en-US" dirty="0" err="1"/>
              <a:t>persévérance</a:t>
            </a:r>
            <a:r>
              <a:rPr lang="en-US" dirty="0"/>
              <a:t> </a:t>
            </a:r>
            <a:r>
              <a:rPr lang="en-US" dirty="0" err="1"/>
              <a:t>accomplisse</a:t>
            </a:r>
            <a:endParaRPr lang="en-US" dirty="0"/>
          </a:p>
          <a:p>
            <a:r>
              <a:rPr lang="en-US" dirty="0" err="1"/>
              <a:t>parfaitement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tâche</a:t>
            </a:r>
            <a:r>
              <a:rPr lang="en-US" dirty="0"/>
              <a:t> </a:t>
            </a:r>
            <a:r>
              <a:rPr lang="en-US" dirty="0" err="1"/>
              <a:t>afin</a:t>
            </a:r>
            <a:r>
              <a:rPr lang="en-US" dirty="0"/>
              <a:t> que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soyez</a:t>
            </a:r>
            <a:r>
              <a:rPr lang="en-US" dirty="0"/>
              <a:t> </a:t>
            </a:r>
            <a:r>
              <a:rPr lang="en-US" dirty="0" err="1"/>
              <a:t>parfaitement</a:t>
            </a:r>
            <a:r>
              <a:rPr lang="en-US" dirty="0"/>
              <a:t> </a:t>
            </a:r>
            <a:r>
              <a:rPr lang="en-US" dirty="0" err="1"/>
              <a:t>qualifiés</a:t>
            </a:r>
            <a:r>
              <a:rPr lang="en-US" dirty="0"/>
              <a:t>, sans </a:t>
            </a:r>
            <a:r>
              <a:rPr lang="en-US" dirty="0" err="1"/>
              <a:t>défaut</a:t>
            </a:r>
            <a:r>
              <a:rPr lang="en-US" dirty="0"/>
              <a:t>, et </a:t>
            </a:r>
            <a:r>
              <a:rPr lang="en-US" dirty="0" err="1"/>
              <a:t>qu’il</a:t>
            </a:r>
            <a:r>
              <a:rPr lang="en-US" dirty="0"/>
              <a:t> ne </a:t>
            </a:r>
            <a:r>
              <a:rPr lang="en-US" dirty="0" err="1"/>
              <a:t>vous</a:t>
            </a:r>
            <a:r>
              <a:rPr lang="en-US" dirty="0"/>
              <a:t> manque rien.”</a:t>
            </a:r>
            <a:endParaRPr dirty="0"/>
          </a:p>
        </p:txBody>
      </p:sp>
      <p:sp>
        <p:nvSpPr>
          <p:cNvPr id="94" name="Text 3"/>
          <p:cNvSpPr txBox="1"/>
          <p:nvPr/>
        </p:nvSpPr>
        <p:spPr>
          <a:xfrm>
            <a:off x="2000250" y="6737575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dirty="0"/>
              <a:t>Ja</a:t>
            </a:r>
            <a:r>
              <a:rPr lang="en-US" dirty="0"/>
              <a:t>cque</a:t>
            </a:r>
            <a:r>
              <a:rPr dirty="0"/>
              <a:t>s 1:2-4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A3AF3865-7F8C-5CF2-B545-F721F131D16E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Text 1"/>
          <p:cNvSpPr txBox="1"/>
          <p:nvPr/>
        </p:nvSpPr>
        <p:spPr>
          <a:xfrm>
            <a:off x="16316325" y="333375"/>
            <a:ext cx="12477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2</a:t>
            </a:r>
          </a:p>
        </p:txBody>
      </p:sp>
      <p:sp>
        <p:nvSpPr>
          <p:cNvPr id="103" name="Text 2"/>
          <p:cNvSpPr txBox="1"/>
          <p:nvPr/>
        </p:nvSpPr>
        <p:spPr>
          <a:xfrm>
            <a:off x="2000250" y="4209332"/>
            <a:ext cx="15506700" cy="64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“Il faut que la </a:t>
            </a:r>
            <a:r>
              <a:rPr lang="en-US" dirty="0" err="1"/>
              <a:t>persévérance</a:t>
            </a:r>
            <a:r>
              <a:rPr lang="en-US" dirty="0"/>
              <a:t> </a:t>
            </a:r>
            <a:r>
              <a:rPr lang="en-US" dirty="0" err="1"/>
              <a:t>accomplisse</a:t>
            </a:r>
            <a:r>
              <a:rPr lang="en-US" dirty="0"/>
              <a:t> </a:t>
            </a:r>
            <a:r>
              <a:rPr lang="en-US" dirty="0" err="1"/>
              <a:t>parfaitement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tâche</a:t>
            </a:r>
            <a:r>
              <a:rPr lang="en-US" dirty="0"/>
              <a:t>.”</a:t>
            </a:r>
            <a:endParaRPr dirty="0"/>
          </a:p>
        </p:txBody>
      </p:sp>
      <p:sp>
        <p:nvSpPr>
          <p:cNvPr id="104" name="Text 3"/>
          <p:cNvSpPr txBox="1"/>
          <p:nvPr/>
        </p:nvSpPr>
        <p:spPr>
          <a:xfrm>
            <a:off x="2000250" y="5143500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dirty="0"/>
              <a:t>Ja</a:t>
            </a:r>
            <a:r>
              <a:rPr lang="en-US" dirty="0"/>
              <a:t>cqu</a:t>
            </a:r>
            <a:r>
              <a:rPr dirty="0"/>
              <a:t>es 1:4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6EBCE8AD-7C3B-3B83-7082-E92F2AB54DD4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Text 0"/>
          <p:cNvSpPr txBox="1"/>
          <p:nvPr/>
        </p:nvSpPr>
        <p:spPr>
          <a:xfrm>
            <a:off x="2000250" y="1657350"/>
            <a:ext cx="14230350" cy="1879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Trois questions </a:t>
            </a:r>
            <a:r>
              <a:rPr lang="en-US" dirty="0" err="1"/>
              <a:t>importantes</a:t>
            </a:r>
            <a:r>
              <a:rPr lang="en-US" dirty="0"/>
              <a:t> </a:t>
            </a:r>
            <a:r>
              <a:rPr lang="en-US" dirty="0" err="1"/>
              <a:t>autour</a:t>
            </a:r>
            <a:r>
              <a:rPr lang="en-US" dirty="0"/>
              <a:t> du “QUOI”</a:t>
            </a:r>
            <a:r>
              <a:rPr dirty="0"/>
              <a:t> …</a:t>
            </a:r>
          </a:p>
        </p:txBody>
      </p:sp>
      <p:sp>
        <p:nvSpPr>
          <p:cNvPr id="113" name="Text 2"/>
          <p:cNvSpPr txBox="1"/>
          <p:nvPr/>
        </p:nvSpPr>
        <p:spPr>
          <a:xfrm>
            <a:off x="16316325" y="333375"/>
            <a:ext cx="12477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2</a:t>
            </a:r>
          </a:p>
        </p:txBody>
      </p:sp>
      <p:sp>
        <p:nvSpPr>
          <p:cNvPr id="114" name="Text 3"/>
          <p:cNvSpPr txBox="1"/>
          <p:nvPr/>
        </p:nvSpPr>
        <p:spPr>
          <a:xfrm>
            <a:off x="2000250" y="4201913"/>
            <a:ext cx="1454986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/>
              <a:t>Question 1: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0" dirty="0">
                <a:solidFill>
                  <a:srgbClr val="F5F5F5"/>
                </a:solidFill>
              </a:rPr>
              <a:t>Que </a:t>
            </a:r>
            <a:r>
              <a:rPr lang="en-US" b="0" dirty="0" err="1">
                <a:solidFill>
                  <a:srgbClr val="F5F5F5"/>
                </a:solidFill>
              </a:rPr>
              <a:t>puis</a:t>
            </a:r>
            <a:r>
              <a:rPr lang="en-US" b="0" dirty="0">
                <a:solidFill>
                  <a:srgbClr val="F5F5F5"/>
                </a:solidFill>
              </a:rPr>
              <a:t>-je </a:t>
            </a:r>
            <a:r>
              <a:rPr lang="en-US" b="0" dirty="0" err="1">
                <a:solidFill>
                  <a:srgbClr val="F5F5F5"/>
                </a:solidFill>
              </a:rPr>
              <a:t>contrôler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lorsque</a:t>
            </a:r>
            <a:r>
              <a:rPr lang="en-US" b="0" dirty="0">
                <a:solidFill>
                  <a:srgbClr val="F5F5F5"/>
                </a:solidFill>
              </a:rPr>
              <a:t> tout </a:t>
            </a:r>
            <a:r>
              <a:rPr lang="en-US" b="0" dirty="0" err="1">
                <a:solidFill>
                  <a:srgbClr val="F5F5F5"/>
                </a:solidFill>
              </a:rPr>
              <a:t>semble</a:t>
            </a:r>
            <a:r>
              <a:rPr lang="en-US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s’effondrer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autour</a:t>
            </a:r>
            <a:r>
              <a:rPr lang="en-US" b="0" dirty="0">
                <a:solidFill>
                  <a:srgbClr val="F5F5F5"/>
                </a:solidFill>
              </a:rPr>
              <a:t> de </a:t>
            </a:r>
            <a:r>
              <a:rPr lang="en-US" b="0" dirty="0" err="1">
                <a:solidFill>
                  <a:srgbClr val="F5F5F5"/>
                </a:solidFill>
              </a:rPr>
              <a:t>moi</a:t>
            </a:r>
            <a:r>
              <a:rPr lang="en-US" b="0" dirty="0">
                <a:solidFill>
                  <a:srgbClr val="F5F5F5"/>
                </a:solidFill>
              </a:rPr>
              <a:t> ?</a:t>
            </a:r>
            <a:endParaRPr b="0" dirty="0">
              <a:solidFill>
                <a:srgbClr val="F5F5F5"/>
              </a:solidFill>
            </a:endParaRPr>
          </a:p>
        </p:txBody>
      </p:sp>
      <p:sp>
        <p:nvSpPr>
          <p:cNvPr id="115" name="Text 4"/>
          <p:cNvSpPr txBox="1"/>
          <p:nvPr/>
        </p:nvSpPr>
        <p:spPr>
          <a:xfrm>
            <a:off x="2000250" y="6290161"/>
            <a:ext cx="15373350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Résponse</a:t>
            </a:r>
            <a:r>
              <a:rPr dirty="0"/>
              <a:t>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0" dirty="0">
                <a:solidFill>
                  <a:srgbClr val="F5F5F5"/>
                </a:solidFill>
              </a:rPr>
              <a:t>Mon </a:t>
            </a:r>
            <a:r>
              <a:rPr b="0" u="sng" dirty="0">
                <a:solidFill>
                  <a:srgbClr val="FF0000"/>
                </a:solidFill>
              </a:rPr>
              <a:t>Attitude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D0DF1137-A09A-6123-2348-8B000647F614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575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Text 2"/>
          <p:cNvSpPr txBox="1"/>
          <p:nvPr/>
        </p:nvSpPr>
        <p:spPr>
          <a:xfrm>
            <a:off x="16316325" y="333375"/>
            <a:ext cx="12477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2</a:t>
            </a:r>
          </a:p>
        </p:txBody>
      </p:sp>
      <p:sp>
        <p:nvSpPr>
          <p:cNvPr id="125" name="Text 3"/>
          <p:cNvSpPr txBox="1"/>
          <p:nvPr/>
        </p:nvSpPr>
        <p:spPr>
          <a:xfrm>
            <a:off x="2000250" y="4295196"/>
            <a:ext cx="140779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/>
              <a:t>Question 2: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0" dirty="0">
                <a:solidFill>
                  <a:srgbClr val="F5F5F5"/>
                </a:solidFill>
              </a:rPr>
              <a:t>Que </a:t>
            </a:r>
            <a:r>
              <a:rPr lang="en-US" b="0" dirty="0" err="1">
                <a:solidFill>
                  <a:srgbClr val="F5F5F5"/>
                </a:solidFill>
              </a:rPr>
              <a:t>dois</a:t>
            </a:r>
            <a:r>
              <a:rPr lang="en-US" b="0" dirty="0">
                <a:solidFill>
                  <a:srgbClr val="F5F5F5"/>
                </a:solidFill>
              </a:rPr>
              <a:t>-je faire pour </a:t>
            </a:r>
            <a:r>
              <a:rPr lang="en-US" b="0" dirty="0" err="1">
                <a:solidFill>
                  <a:srgbClr val="F5F5F5"/>
                </a:solidFill>
              </a:rPr>
              <a:t>réussir</a:t>
            </a:r>
            <a:r>
              <a:rPr lang="en-US" b="0" dirty="0">
                <a:solidFill>
                  <a:srgbClr val="F5F5F5"/>
                </a:solidFill>
              </a:rPr>
              <a:t> à </a:t>
            </a:r>
            <a:r>
              <a:rPr lang="en-US" b="0" dirty="0" err="1">
                <a:solidFill>
                  <a:srgbClr val="F5F5F5"/>
                </a:solidFill>
              </a:rPr>
              <a:t>surmonter</a:t>
            </a:r>
            <a:r>
              <a:rPr lang="en-US" b="0" dirty="0">
                <a:solidFill>
                  <a:srgbClr val="F5F5F5"/>
                </a:solidFill>
              </a:rPr>
              <a:t> les </a:t>
            </a:r>
            <a:r>
              <a:rPr lang="en-US" b="0" dirty="0" err="1">
                <a:solidFill>
                  <a:srgbClr val="F5F5F5"/>
                </a:solidFill>
              </a:rPr>
              <a:t>difficultés</a:t>
            </a:r>
            <a:r>
              <a:rPr lang="en-US" b="0" dirty="0">
                <a:solidFill>
                  <a:srgbClr val="F5F5F5"/>
                </a:solidFill>
              </a:rPr>
              <a:t> presents ?</a:t>
            </a:r>
            <a:endParaRPr b="0" dirty="0">
              <a:solidFill>
                <a:srgbClr val="F5F5F5"/>
              </a:solidFill>
            </a:endParaRPr>
          </a:p>
        </p:txBody>
      </p:sp>
      <p:sp>
        <p:nvSpPr>
          <p:cNvPr id="126" name="Text 4"/>
          <p:cNvSpPr txBox="1"/>
          <p:nvPr/>
        </p:nvSpPr>
        <p:spPr>
          <a:xfrm>
            <a:off x="2000250" y="6293807"/>
            <a:ext cx="15373350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Résponse</a:t>
            </a:r>
            <a:r>
              <a:rPr dirty="0"/>
              <a:t>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b="0" u="sng" dirty="0" err="1">
                <a:solidFill>
                  <a:srgbClr val="FF0000"/>
                </a:solidFill>
              </a:rPr>
              <a:t>Endure</a:t>
            </a:r>
            <a:r>
              <a:rPr lang="en-US" b="0" u="sng" dirty="0" err="1">
                <a:solidFill>
                  <a:srgbClr val="FF0000"/>
                </a:solidFill>
              </a:rPr>
              <a:t>r</a:t>
            </a:r>
            <a:endParaRPr b="0" u="sng" dirty="0">
              <a:solidFill>
                <a:srgbClr val="FF0000"/>
              </a:solidFill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379ACF55-B3CF-1632-0A2B-F281A19BBB84}"/>
              </a:ext>
            </a:extLst>
          </p:cNvPr>
          <p:cNvSpPr txBox="1"/>
          <p:nvPr/>
        </p:nvSpPr>
        <p:spPr>
          <a:xfrm>
            <a:off x="2000250" y="1657350"/>
            <a:ext cx="14230350" cy="1879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Trois questions </a:t>
            </a:r>
            <a:r>
              <a:rPr lang="en-US" dirty="0" err="1"/>
              <a:t>importantes</a:t>
            </a:r>
            <a:r>
              <a:rPr lang="en-US" dirty="0"/>
              <a:t> </a:t>
            </a:r>
            <a:r>
              <a:rPr lang="en-US" dirty="0" err="1"/>
              <a:t>autour</a:t>
            </a:r>
            <a:r>
              <a:rPr lang="en-US" dirty="0"/>
              <a:t> du “QUOI”</a:t>
            </a:r>
            <a:r>
              <a:rPr dirty="0"/>
              <a:t> …</a:t>
            </a: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D2FDBAE1-90D2-543F-6191-259D25650813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574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Text 2"/>
          <p:cNvSpPr txBox="1"/>
          <p:nvPr/>
        </p:nvSpPr>
        <p:spPr>
          <a:xfrm>
            <a:off x="16316325" y="333375"/>
            <a:ext cx="12477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2</a:t>
            </a:r>
          </a:p>
        </p:txBody>
      </p:sp>
      <p:sp>
        <p:nvSpPr>
          <p:cNvPr id="136" name="Text 3"/>
          <p:cNvSpPr txBox="1"/>
          <p:nvPr/>
        </p:nvSpPr>
        <p:spPr>
          <a:xfrm>
            <a:off x="2000250" y="4314825"/>
            <a:ext cx="15373350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/>
              <a:t>Question 3: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0" dirty="0">
                <a:solidFill>
                  <a:srgbClr val="F5F5F5"/>
                </a:solidFill>
              </a:rPr>
              <a:t>Quelle </a:t>
            </a:r>
            <a:r>
              <a:rPr lang="en-US" b="0" dirty="0" err="1">
                <a:solidFill>
                  <a:srgbClr val="F5F5F5"/>
                </a:solidFill>
              </a:rPr>
              <a:t>espérance</a:t>
            </a:r>
            <a:r>
              <a:rPr lang="en-US" b="0" dirty="0">
                <a:solidFill>
                  <a:srgbClr val="F5F5F5"/>
                </a:solidFill>
              </a:rPr>
              <a:t> ai-je pour </a:t>
            </a:r>
            <a:r>
              <a:rPr lang="en-US" b="0" dirty="0" err="1">
                <a:solidFill>
                  <a:srgbClr val="F5F5F5"/>
                </a:solidFill>
              </a:rPr>
              <a:t>demain</a:t>
            </a:r>
            <a:r>
              <a:rPr lang="en-US" b="0" dirty="0">
                <a:solidFill>
                  <a:srgbClr val="F5F5F5"/>
                </a:solidFill>
              </a:rPr>
              <a:t> ?</a:t>
            </a:r>
            <a:endParaRPr b="0" dirty="0">
              <a:solidFill>
                <a:srgbClr val="F5F5F5"/>
              </a:solidFill>
            </a:endParaRPr>
          </a:p>
        </p:txBody>
      </p:sp>
      <p:sp>
        <p:nvSpPr>
          <p:cNvPr id="137" name="Text 4"/>
          <p:cNvSpPr txBox="1"/>
          <p:nvPr/>
        </p:nvSpPr>
        <p:spPr>
          <a:xfrm>
            <a:off x="2000250" y="5724525"/>
            <a:ext cx="153733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Résponse</a:t>
            </a:r>
            <a:r>
              <a:rPr dirty="0"/>
              <a:t>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0" u="sng" dirty="0" err="1">
                <a:solidFill>
                  <a:srgbClr val="FF0000"/>
                </a:solidFill>
              </a:rPr>
              <a:t>Croire</a:t>
            </a:r>
            <a:r>
              <a:rPr lang="en-US" b="0" dirty="0">
                <a:solidFill>
                  <a:srgbClr val="F5F5F5"/>
                </a:solidFill>
              </a:rPr>
              <a:t> que Dieu </a:t>
            </a:r>
            <a:r>
              <a:rPr lang="en-US" b="0" dirty="0" err="1">
                <a:solidFill>
                  <a:srgbClr val="F5F5F5"/>
                </a:solidFill>
              </a:rPr>
              <a:t>prendra</a:t>
            </a:r>
            <a:r>
              <a:rPr lang="en-US" b="0" dirty="0">
                <a:solidFill>
                  <a:srgbClr val="F5F5F5"/>
                </a:solidFill>
              </a:rPr>
              <a:t> le </a:t>
            </a:r>
            <a:r>
              <a:rPr lang="en-US" b="0" dirty="0" err="1">
                <a:solidFill>
                  <a:srgbClr val="F5F5F5"/>
                </a:solidFill>
              </a:rPr>
              <a:t>pire</a:t>
            </a:r>
            <a:r>
              <a:rPr lang="en-US" b="0" dirty="0">
                <a:solidFill>
                  <a:srgbClr val="F5F5F5"/>
                </a:solidFill>
              </a:rPr>
              <a:t> de </a:t>
            </a:r>
            <a:r>
              <a:rPr lang="en-US" b="0" dirty="0" err="1">
                <a:solidFill>
                  <a:srgbClr val="F5F5F5"/>
                </a:solidFill>
              </a:rPr>
              <a:t>ce</a:t>
            </a:r>
            <a:r>
              <a:rPr lang="en-US" b="0" dirty="0">
                <a:solidFill>
                  <a:srgbClr val="F5F5F5"/>
                </a:solidFill>
              </a:rPr>
              <a:t> que nous </a:t>
            </a:r>
            <a:r>
              <a:rPr lang="en-US" b="0" dirty="0" err="1">
                <a:solidFill>
                  <a:srgbClr val="F5F5F5"/>
                </a:solidFill>
              </a:rPr>
              <a:t>vivons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aujourd’hui</a:t>
            </a:r>
            <a:r>
              <a:rPr lang="en-US" b="0" dirty="0">
                <a:solidFill>
                  <a:srgbClr val="F5F5F5"/>
                </a:solidFill>
              </a:rPr>
              <a:t> et </a:t>
            </a:r>
            <a:r>
              <a:rPr lang="en-US" b="0" dirty="0" err="1">
                <a:solidFill>
                  <a:srgbClr val="F5F5F5"/>
                </a:solidFill>
              </a:rPr>
              <a:t>l’utilisera</a:t>
            </a:r>
            <a:r>
              <a:rPr lang="en-US" b="0" dirty="0">
                <a:solidFill>
                  <a:srgbClr val="F5F5F5"/>
                </a:solidFill>
              </a:rPr>
              <a:t> pour le bien.</a:t>
            </a:r>
            <a:endParaRPr b="0" dirty="0">
              <a:solidFill>
                <a:srgbClr val="F5F5F5"/>
              </a:solidFill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E60F207C-BE73-1786-6D7F-E37A35C7462A}"/>
              </a:ext>
            </a:extLst>
          </p:cNvPr>
          <p:cNvSpPr txBox="1"/>
          <p:nvPr/>
        </p:nvSpPr>
        <p:spPr>
          <a:xfrm>
            <a:off x="2000250" y="1657350"/>
            <a:ext cx="14230350" cy="1879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Trois questions </a:t>
            </a:r>
            <a:r>
              <a:rPr lang="en-US" dirty="0" err="1"/>
              <a:t>importantes</a:t>
            </a:r>
            <a:r>
              <a:rPr lang="en-US" dirty="0"/>
              <a:t> </a:t>
            </a:r>
            <a:r>
              <a:rPr lang="en-US" dirty="0" err="1"/>
              <a:t>autour</a:t>
            </a:r>
            <a:r>
              <a:rPr lang="en-US" dirty="0"/>
              <a:t> du “QUOI”</a:t>
            </a:r>
            <a:r>
              <a:rPr dirty="0"/>
              <a:t> …</a:t>
            </a: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69DDED79-72DD-6111-569C-73BE0A437574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Text 1"/>
          <p:cNvSpPr txBox="1"/>
          <p:nvPr/>
        </p:nvSpPr>
        <p:spPr>
          <a:xfrm>
            <a:off x="16316325" y="333375"/>
            <a:ext cx="12477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2</a:t>
            </a:r>
          </a:p>
        </p:txBody>
      </p:sp>
      <p:sp>
        <p:nvSpPr>
          <p:cNvPr id="146" name="Text 2"/>
          <p:cNvSpPr txBox="1"/>
          <p:nvPr/>
        </p:nvSpPr>
        <p:spPr>
          <a:xfrm>
            <a:off x="1752602" y="2282991"/>
            <a:ext cx="15506700" cy="1947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Jacques nous </a:t>
            </a:r>
            <a:r>
              <a:rPr lang="en-US" dirty="0" err="1"/>
              <a:t>demande</a:t>
            </a:r>
            <a:r>
              <a:rPr lang="en-US" dirty="0"/>
              <a:t> de </a:t>
            </a:r>
            <a:r>
              <a:rPr lang="en-US" dirty="0" err="1"/>
              <a:t>laisser</a:t>
            </a:r>
            <a:r>
              <a:rPr lang="en-US" dirty="0"/>
              <a:t> la </a:t>
            </a:r>
            <a:r>
              <a:rPr lang="en-US" dirty="0" err="1"/>
              <a:t>persévérance</a:t>
            </a:r>
            <a:r>
              <a:rPr lang="en-US" dirty="0"/>
              <a:t> </a:t>
            </a:r>
            <a:r>
              <a:rPr lang="en-US" dirty="0" err="1"/>
              <a:t>achever</a:t>
            </a:r>
            <a:r>
              <a:rPr lang="en-US" dirty="0"/>
              <a:t> son</a:t>
            </a:r>
          </a:p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oeuvre </a:t>
            </a:r>
            <a:r>
              <a:rPr lang="en-US" dirty="0" err="1"/>
              <a:t>afin</a:t>
            </a:r>
            <a:r>
              <a:rPr lang="en-US" dirty="0"/>
              <a:t> que nous </a:t>
            </a:r>
            <a:r>
              <a:rPr lang="en-US" dirty="0" err="1"/>
              <a:t>soyons</a:t>
            </a:r>
            <a:r>
              <a:rPr lang="en-US" dirty="0"/>
              <a:t> (Gk. </a:t>
            </a:r>
            <a:r>
              <a:rPr lang="en-US" dirty="0" err="1"/>
              <a:t>telios</a:t>
            </a:r>
            <a:r>
              <a:rPr lang="en-US" dirty="0"/>
              <a:t>) </a:t>
            </a:r>
            <a:r>
              <a:rPr lang="en-US" dirty="0" err="1"/>
              <a:t>mûrs</a:t>
            </a:r>
            <a:r>
              <a:rPr lang="en-US" dirty="0"/>
              <a:t> et </a:t>
            </a:r>
            <a:r>
              <a:rPr lang="en-US" dirty="0" err="1"/>
              <a:t>accomplissons</a:t>
            </a:r>
            <a:endParaRPr lang="en-US" dirty="0"/>
          </a:p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parfaitement</a:t>
            </a:r>
            <a:r>
              <a:rPr lang="en-US" dirty="0"/>
              <a:t> </a:t>
            </a:r>
            <a:r>
              <a:rPr lang="en-US" dirty="0" err="1"/>
              <a:t>notre</a:t>
            </a:r>
            <a:r>
              <a:rPr lang="en-US" dirty="0"/>
              <a:t> </a:t>
            </a:r>
            <a:r>
              <a:rPr lang="en-US" dirty="0" err="1"/>
              <a:t>tâche</a:t>
            </a:r>
            <a:r>
              <a:rPr lang="en-US" dirty="0"/>
              <a:t>, “ne </a:t>
            </a:r>
            <a:r>
              <a:rPr lang="en-US" dirty="0" err="1"/>
              <a:t>manquant</a:t>
            </a:r>
            <a:r>
              <a:rPr lang="en-US" dirty="0"/>
              <a:t> de rien”</a:t>
            </a:r>
            <a:r>
              <a:rPr dirty="0"/>
              <a:t> (Ja</a:t>
            </a:r>
            <a:r>
              <a:rPr lang="en-US" dirty="0"/>
              <a:t>cques</a:t>
            </a:r>
            <a:r>
              <a:rPr dirty="0"/>
              <a:t> 1:4)</a:t>
            </a:r>
          </a:p>
        </p:txBody>
      </p:sp>
      <p:sp>
        <p:nvSpPr>
          <p:cNvPr id="147" name="Text 3"/>
          <p:cNvSpPr txBox="1"/>
          <p:nvPr/>
        </p:nvSpPr>
        <p:spPr>
          <a:xfrm>
            <a:off x="1752602" y="4921416"/>
            <a:ext cx="15506700" cy="129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“En </a:t>
            </a:r>
            <a:r>
              <a:rPr lang="en-US" dirty="0" err="1"/>
              <a:t>effet</a:t>
            </a:r>
            <a:r>
              <a:rPr lang="en-US" dirty="0"/>
              <a:t>, </a:t>
            </a:r>
            <a:r>
              <a:rPr lang="en-US" dirty="0" err="1"/>
              <a:t>ceux</a:t>
            </a:r>
            <a:r>
              <a:rPr lang="en-US" dirty="0"/>
              <a:t> </a:t>
            </a:r>
            <a:r>
              <a:rPr lang="en-US" dirty="0" err="1"/>
              <a:t>qu’il</a:t>
            </a:r>
            <a:r>
              <a:rPr lang="en-US" dirty="0"/>
              <a:t> a </a:t>
            </a:r>
            <a:r>
              <a:rPr lang="en-US" dirty="0" err="1"/>
              <a:t>connus</a:t>
            </a:r>
            <a:r>
              <a:rPr lang="en-US" dirty="0"/>
              <a:t> </a:t>
            </a:r>
            <a:r>
              <a:rPr lang="en-US" dirty="0" err="1"/>
              <a:t>d’avance</a:t>
            </a:r>
            <a:r>
              <a:rPr lang="en-US" dirty="0"/>
              <a:t>, il les a </a:t>
            </a:r>
            <a:r>
              <a:rPr lang="en-US" dirty="0" err="1"/>
              <a:t>aussi</a:t>
            </a:r>
            <a:r>
              <a:rPr lang="en-US" dirty="0"/>
              <a:t> </a:t>
            </a:r>
            <a:r>
              <a:rPr lang="en-US" dirty="0" err="1"/>
              <a:t>prédestinés</a:t>
            </a:r>
            <a:r>
              <a:rPr lang="en-US" dirty="0"/>
              <a:t> à </a:t>
            </a:r>
            <a:r>
              <a:rPr lang="en-US" dirty="0" err="1"/>
              <a:t>devenir</a:t>
            </a:r>
            <a:r>
              <a:rPr lang="en-US" dirty="0"/>
              <a:t> </a:t>
            </a:r>
            <a:r>
              <a:rPr lang="en-US" dirty="0" err="1"/>
              <a:t>conformes</a:t>
            </a:r>
            <a:r>
              <a:rPr lang="en-US" dirty="0"/>
              <a:t> à </a:t>
            </a:r>
            <a:r>
              <a:rPr lang="en-US" dirty="0" err="1"/>
              <a:t>l’image</a:t>
            </a:r>
            <a:r>
              <a:rPr lang="en-US" dirty="0"/>
              <a:t> de son Fils.”</a:t>
            </a:r>
            <a:endParaRPr dirty="0"/>
          </a:p>
        </p:txBody>
      </p:sp>
      <p:sp>
        <p:nvSpPr>
          <p:cNvPr id="148" name="Text 4"/>
          <p:cNvSpPr txBox="1"/>
          <p:nvPr/>
        </p:nvSpPr>
        <p:spPr>
          <a:xfrm>
            <a:off x="1752602" y="6483516"/>
            <a:ext cx="155067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dirty="0"/>
              <a:t>Roma</a:t>
            </a:r>
            <a:r>
              <a:rPr lang="en-US" dirty="0"/>
              <a:t>i</a:t>
            </a:r>
            <a:r>
              <a:rPr dirty="0"/>
              <a:t>ns 8:29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B7D278C7-50A8-8F7C-577A-4E945925B08A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Text 1"/>
          <p:cNvSpPr txBox="1"/>
          <p:nvPr/>
        </p:nvSpPr>
        <p:spPr>
          <a:xfrm>
            <a:off x="16316325" y="333375"/>
            <a:ext cx="12477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2</a:t>
            </a:r>
          </a:p>
        </p:txBody>
      </p:sp>
      <p:sp>
        <p:nvSpPr>
          <p:cNvPr id="157" name="Text 3"/>
          <p:cNvSpPr txBox="1"/>
          <p:nvPr/>
        </p:nvSpPr>
        <p:spPr>
          <a:xfrm>
            <a:off x="2000250" y="2444672"/>
            <a:ext cx="15506700" cy="3231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Le livre des </a:t>
            </a:r>
            <a:r>
              <a:rPr lang="en-US" dirty="0" err="1"/>
              <a:t>Hébreux</a:t>
            </a:r>
            <a:r>
              <a:rPr lang="en-US" dirty="0"/>
              <a:t> nous parle de </a:t>
            </a:r>
            <a:r>
              <a:rPr lang="en-US" dirty="0" err="1"/>
              <a:t>nombreux</a:t>
            </a:r>
            <a:r>
              <a:rPr lang="en-US" dirty="0"/>
              <a:t> </a:t>
            </a:r>
            <a:r>
              <a:rPr lang="en-US" dirty="0" err="1"/>
              <a:t>héros</a:t>
            </a:r>
            <a:r>
              <a:rPr lang="en-US" dirty="0"/>
              <a:t> de la </a:t>
            </a:r>
            <a:r>
              <a:rPr lang="en-US" dirty="0" err="1"/>
              <a:t>foi</a:t>
            </a:r>
            <a:endParaRPr lang="en-US" dirty="0"/>
          </a:p>
          <a:p>
            <a:r>
              <a:rPr lang="en-US" dirty="0"/>
              <a:t>qui </a:t>
            </a:r>
            <a:r>
              <a:rPr lang="en-US" dirty="0" err="1"/>
              <a:t>n’ont</a:t>
            </a:r>
            <a:r>
              <a:rPr lang="en-US" dirty="0"/>
              <a:t> jamais vu </a:t>
            </a:r>
            <a:r>
              <a:rPr lang="en-US" dirty="0" err="1"/>
              <a:t>l’accomplissement</a:t>
            </a:r>
            <a:r>
              <a:rPr lang="en-US" dirty="0"/>
              <a:t> des </a:t>
            </a:r>
            <a:r>
              <a:rPr lang="en-US" dirty="0" err="1"/>
              <a:t>grandes</a:t>
            </a:r>
            <a:r>
              <a:rPr lang="en-US" dirty="0"/>
              <a:t> </a:t>
            </a:r>
            <a:r>
              <a:rPr lang="en-US" dirty="0" err="1"/>
              <a:t>promesses</a:t>
            </a:r>
            <a:endParaRPr lang="en-US" dirty="0"/>
          </a:p>
          <a:p>
            <a:r>
              <a:rPr lang="en-US" dirty="0"/>
              <a:t>de Dieu. </a:t>
            </a:r>
            <a:r>
              <a:rPr lang="en-US" dirty="0" err="1"/>
              <a:t>Ils</a:t>
            </a:r>
            <a:r>
              <a:rPr lang="en-US" dirty="0"/>
              <a:t> </a:t>
            </a:r>
            <a:r>
              <a:rPr lang="en-US" dirty="0" err="1"/>
              <a:t>n’avaient</a:t>
            </a:r>
            <a:r>
              <a:rPr lang="en-US" dirty="0"/>
              <a:t> </a:t>
            </a:r>
            <a:r>
              <a:rPr lang="en-US" dirty="0" err="1"/>
              <a:t>qu’à</a:t>
            </a:r>
            <a:r>
              <a:rPr lang="en-US" dirty="0"/>
              <a:t> faire </a:t>
            </a:r>
            <a:r>
              <a:rPr lang="en-US" dirty="0" err="1"/>
              <a:t>confiance</a:t>
            </a:r>
            <a:r>
              <a:rPr lang="en-US" dirty="0"/>
              <a:t>. Et </a:t>
            </a:r>
            <a:r>
              <a:rPr lang="en-US" dirty="0" err="1"/>
              <a:t>parce</a:t>
            </a:r>
            <a:r>
              <a:rPr lang="en-US" dirty="0"/>
              <a:t> </a:t>
            </a:r>
            <a:r>
              <a:rPr lang="en-US" dirty="0" err="1"/>
              <a:t>qu’ils</a:t>
            </a:r>
            <a:r>
              <a:rPr lang="en-US" dirty="0"/>
              <a:t> </a:t>
            </a:r>
            <a:r>
              <a:rPr lang="en-US" dirty="0" err="1"/>
              <a:t>l’ont</a:t>
            </a:r>
            <a:endParaRPr lang="en-US" dirty="0"/>
          </a:p>
          <a:p>
            <a:r>
              <a:rPr lang="en-US" dirty="0"/>
              <a:t>fait - </a:t>
            </a:r>
            <a:r>
              <a:rPr lang="en-US" dirty="0" err="1"/>
              <a:t>parce</a:t>
            </a:r>
            <a:r>
              <a:rPr lang="en-US" dirty="0"/>
              <a:t> </a:t>
            </a:r>
            <a:r>
              <a:rPr lang="en-US" dirty="0" err="1"/>
              <a:t>qu’ils</a:t>
            </a:r>
            <a:r>
              <a:rPr lang="en-US" dirty="0"/>
              <a:t> </a:t>
            </a:r>
            <a:r>
              <a:rPr lang="en-US" dirty="0" err="1"/>
              <a:t>ont</a:t>
            </a:r>
            <a:r>
              <a:rPr lang="en-US" dirty="0"/>
              <a:t> </a:t>
            </a:r>
            <a:r>
              <a:rPr lang="en-US" dirty="0" err="1"/>
              <a:t>regardé</a:t>
            </a:r>
            <a:r>
              <a:rPr lang="en-US" dirty="0"/>
              <a:t> avec </a:t>
            </a:r>
            <a:r>
              <a:rPr lang="en-US" dirty="0" err="1"/>
              <a:t>espoir</a:t>
            </a:r>
            <a:r>
              <a:rPr lang="en-US" dirty="0"/>
              <a:t> au-</a:t>
            </a:r>
            <a:r>
              <a:rPr lang="en-US" dirty="0" err="1"/>
              <a:t>delà</a:t>
            </a:r>
            <a:r>
              <a:rPr lang="en-US" dirty="0"/>
              <a:t> de </a:t>
            </a:r>
            <a:r>
              <a:rPr lang="en-US" dirty="0" err="1"/>
              <a:t>leurs</a:t>
            </a:r>
            <a:endParaRPr lang="en-US" dirty="0"/>
          </a:p>
          <a:p>
            <a:r>
              <a:rPr lang="en-US" dirty="0" err="1"/>
              <a:t>circonstances</a:t>
            </a:r>
            <a:r>
              <a:rPr lang="en-US" dirty="0"/>
              <a:t> </a:t>
            </a:r>
            <a:r>
              <a:rPr lang="en-US" dirty="0" err="1"/>
              <a:t>immédiates</a:t>
            </a:r>
            <a:r>
              <a:rPr lang="en-US" dirty="0"/>
              <a:t> - “le monde </a:t>
            </a:r>
            <a:r>
              <a:rPr lang="en-US" dirty="0" err="1"/>
              <a:t>n’était</a:t>
            </a:r>
            <a:r>
              <a:rPr lang="en-US" dirty="0"/>
              <a:t> pas </a:t>
            </a:r>
            <a:r>
              <a:rPr lang="en-US" dirty="0" err="1"/>
              <a:t>digne</a:t>
            </a:r>
            <a:r>
              <a:rPr lang="en-US" dirty="0"/>
              <a:t> </a:t>
            </a:r>
            <a:r>
              <a:rPr lang="en-US" dirty="0" err="1"/>
              <a:t>d’eux</a:t>
            </a:r>
            <a:r>
              <a:rPr lang="en-US" dirty="0"/>
              <a:t>”.</a:t>
            </a:r>
            <a:endParaRPr dirty="0"/>
          </a:p>
        </p:txBody>
      </p:sp>
      <p:sp>
        <p:nvSpPr>
          <p:cNvPr id="158" name="Text 4"/>
          <p:cNvSpPr txBox="1"/>
          <p:nvPr/>
        </p:nvSpPr>
        <p:spPr>
          <a:xfrm>
            <a:off x="2000250" y="5857875"/>
            <a:ext cx="155067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Hébreux</a:t>
            </a:r>
            <a:r>
              <a:rPr dirty="0"/>
              <a:t> 11:38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33D0C46F-63F4-14E2-FD9D-4BA8FB5F22E6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Text 1"/>
          <p:cNvSpPr txBox="1"/>
          <p:nvPr/>
        </p:nvSpPr>
        <p:spPr>
          <a:xfrm>
            <a:off x="16316325" y="333375"/>
            <a:ext cx="12477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2</a:t>
            </a:r>
          </a:p>
        </p:txBody>
      </p:sp>
      <p:sp>
        <p:nvSpPr>
          <p:cNvPr id="167" name="Text 3"/>
          <p:cNvSpPr txBox="1"/>
          <p:nvPr/>
        </p:nvSpPr>
        <p:spPr>
          <a:xfrm>
            <a:off x="2057400" y="3469486"/>
            <a:ext cx="15506700" cy="1936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Heureux</a:t>
            </a:r>
            <a:r>
              <a:rPr lang="en-US" dirty="0"/>
              <a:t> </a:t>
            </a:r>
            <a:r>
              <a:rPr lang="en-US" dirty="0" err="1"/>
              <a:t>l’homme</a:t>
            </a:r>
            <a:r>
              <a:rPr lang="en-US" dirty="0"/>
              <a:t> qui </a:t>
            </a:r>
            <a:r>
              <a:rPr lang="en-US" dirty="0" err="1"/>
              <a:t>tient</a:t>
            </a:r>
            <a:r>
              <a:rPr lang="en-US" dirty="0"/>
              <a:t> bon face à la tentation car, après</a:t>
            </a:r>
          </a:p>
          <a:p>
            <a:r>
              <a:rPr lang="en-US" dirty="0" err="1"/>
              <a:t>avoir</a:t>
            </a:r>
            <a:r>
              <a:rPr lang="en-US" dirty="0"/>
              <a:t> fait </a:t>
            </a:r>
            <a:r>
              <a:rPr lang="en-US" dirty="0" err="1"/>
              <a:t>ses</a:t>
            </a:r>
            <a:r>
              <a:rPr lang="en-US" dirty="0"/>
              <a:t> </a:t>
            </a:r>
            <a:r>
              <a:rPr lang="en-US" dirty="0" err="1"/>
              <a:t>preuves</a:t>
            </a:r>
            <a:r>
              <a:rPr lang="en-US" dirty="0"/>
              <a:t>, il </a:t>
            </a:r>
            <a:r>
              <a:rPr lang="en-US" dirty="0" err="1"/>
              <a:t>recevra</a:t>
            </a:r>
            <a:r>
              <a:rPr lang="en-US" dirty="0"/>
              <a:t> la couronne de la vie que le</a:t>
            </a:r>
          </a:p>
          <a:p>
            <a:r>
              <a:rPr lang="en-US" dirty="0"/>
              <a:t>Seigneur a promise à </a:t>
            </a:r>
            <a:r>
              <a:rPr lang="en-US" dirty="0" err="1"/>
              <a:t>ceux</a:t>
            </a:r>
            <a:r>
              <a:rPr lang="en-US" dirty="0"/>
              <a:t> qui </a:t>
            </a:r>
            <a:r>
              <a:rPr lang="en-US" dirty="0" err="1"/>
              <a:t>l’aiment</a:t>
            </a:r>
            <a:r>
              <a:rPr lang="en-US" dirty="0"/>
              <a:t>.”</a:t>
            </a:r>
            <a:endParaRPr dirty="0"/>
          </a:p>
        </p:txBody>
      </p:sp>
      <p:sp>
        <p:nvSpPr>
          <p:cNvPr id="168" name="Text 4"/>
          <p:cNvSpPr txBox="1"/>
          <p:nvPr/>
        </p:nvSpPr>
        <p:spPr>
          <a:xfrm>
            <a:off x="2057399" y="5589147"/>
            <a:ext cx="15506701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dirty="0"/>
              <a:t>Ja</a:t>
            </a:r>
            <a:r>
              <a:rPr lang="en-US" dirty="0"/>
              <a:t>cqu</a:t>
            </a:r>
            <a:r>
              <a:rPr dirty="0"/>
              <a:t>es 1:12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079381B8-59EE-F331-C82C-2946333ED0EC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Un point de </a:t>
            </a:r>
            <a:r>
              <a:rPr lang="en-US" dirty="0" err="1"/>
              <a:t>vue</a:t>
            </a:r>
            <a:r>
              <a:rPr lang="en-US" dirty="0"/>
              <a:t> sur la </a:t>
            </a:r>
            <a:r>
              <a:rPr lang="en-US" dirty="0" err="1"/>
              <a:t>Douleur</a:t>
            </a:r>
            <a:endParaRPr dirty="0"/>
          </a:p>
        </p:txBody>
      </p:sp>
      <p:sp>
        <p:nvSpPr>
          <p:cNvPr id="177" name="Text 2"/>
          <p:cNvSpPr txBox="1"/>
          <p:nvPr/>
        </p:nvSpPr>
        <p:spPr>
          <a:xfrm>
            <a:off x="16316325" y="333375"/>
            <a:ext cx="12477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2</a:t>
            </a:r>
          </a:p>
        </p:txBody>
      </p:sp>
      <p:sp>
        <p:nvSpPr>
          <p:cNvPr id="178" name="Text 3"/>
          <p:cNvSpPr txBox="1"/>
          <p:nvPr/>
        </p:nvSpPr>
        <p:spPr>
          <a:xfrm>
            <a:off x="2000250" y="3152775"/>
            <a:ext cx="14611350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1. Dieu se </a:t>
            </a:r>
            <a:r>
              <a:rPr lang="en-US" dirty="0" err="1"/>
              <a:t>sert</a:t>
            </a:r>
            <a:r>
              <a:rPr lang="en-US" dirty="0"/>
              <a:t> de </a:t>
            </a:r>
            <a:r>
              <a:rPr lang="en-US" dirty="0" err="1"/>
              <a:t>l’adversité</a:t>
            </a:r>
            <a:r>
              <a:rPr lang="en-US" dirty="0"/>
              <a:t> pour nous faire </a:t>
            </a:r>
            <a:r>
              <a:rPr lang="en-US" dirty="0" err="1"/>
              <a:t>grandir</a:t>
            </a:r>
            <a:r>
              <a:rPr lang="en-US" dirty="0"/>
              <a:t> </a:t>
            </a:r>
            <a:r>
              <a:rPr lang="en-US" dirty="0" err="1"/>
              <a:t>spirituellement</a:t>
            </a:r>
            <a:r>
              <a:rPr lang="en-US" dirty="0"/>
              <a:t> </a:t>
            </a:r>
            <a:r>
              <a:rPr lang="en-US" dirty="0" err="1"/>
              <a:t>parce</a:t>
            </a:r>
            <a:r>
              <a:rPr lang="en-US" dirty="0"/>
              <a:t> que </a:t>
            </a:r>
            <a:r>
              <a:rPr lang="en-US" dirty="0" err="1"/>
              <a:t>cela</a:t>
            </a:r>
            <a:r>
              <a:rPr lang="en-US" dirty="0"/>
              <a:t> nous oblige à </a:t>
            </a:r>
            <a:r>
              <a:rPr lang="en-US" b="1" u="sng" dirty="0" err="1">
                <a:solidFill>
                  <a:srgbClr val="FF0000"/>
                </a:solidFill>
              </a:rPr>
              <a:t>dépendre</a:t>
            </a:r>
            <a:r>
              <a:rPr lang="en-US" dirty="0"/>
              <a:t> advantage de </a:t>
            </a:r>
            <a:r>
              <a:rPr lang="en-US" dirty="0" err="1"/>
              <a:t>lui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A2B39938-A966-3DA4-2A56-2E29566FB2CB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endParaRPr dirty="0"/>
          </a:p>
        </p:txBody>
      </p:sp>
      <p:sp>
        <p:nvSpPr>
          <p:cNvPr id="187" name="Text 2"/>
          <p:cNvSpPr txBox="1"/>
          <p:nvPr/>
        </p:nvSpPr>
        <p:spPr>
          <a:xfrm>
            <a:off x="16316325" y="333375"/>
            <a:ext cx="12477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2</a:t>
            </a:r>
          </a:p>
        </p:txBody>
      </p:sp>
      <p:sp>
        <p:nvSpPr>
          <p:cNvPr id="188" name="Text 3"/>
          <p:cNvSpPr txBox="1"/>
          <p:nvPr/>
        </p:nvSpPr>
        <p:spPr>
          <a:xfrm>
            <a:off x="2000250" y="3152775"/>
            <a:ext cx="14420850" cy="31290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2. Nous </a:t>
            </a:r>
            <a:r>
              <a:rPr lang="en-US" dirty="0" err="1"/>
              <a:t>sommes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sevrés</a:t>
            </a:r>
            <a:r>
              <a:rPr lang="en-US" dirty="0"/>
              <a:t> des affaires </a:t>
            </a:r>
            <a:r>
              <a:rPr lang="en-US" dirty="0" err="1"/>
              <a:t>temporelles</a:t>
            </a:r>
            <a:r>
              <a:rPr lang="en-US" dirty="0"/>
              <a:t> et </a:t>
            </a:r>
            <a:r>
              <a:rPr lang="en-US" dirty="0" err="1"/>
              <a:t>urgentes</a:t>
            </a:r>
            <a:r>
              <a:rPr lang="en-US" dirty="0"/>
              <a:t> de la vie et </a:t>
            </a:r>
            <a:r>
              <a:rPr lang="en-US" dirty="0" err="1"/>
              <a:t>contraints</a:t>
            </a:r>
            <a:r>
              <a:rPr lang="en-US" dirty="0"/>
              <a:t> de </a:t>
            </a:r>
            <a:r>
              <a:rPr lang="en-US" dirty="0" err="1"/>
              <a:t>réexaminer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valeurs</a:t>
            </a:r>
            <a:r>
              <a:rPr lang="en-US" dirty="0"/>
              <a:t>,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priorités</a:t>
            </a:r>
            <a:r>
              <a:rPr lang="en-US" dirty="0"/>
              <a:t>, </a:t>
            </a:r>
            <a:r>
              <a:rPr lang="en-US" dirty="0" err="1"/>
              <a:t>nos</a:t>
            </a:r>
            <a:r>
              <a:rPr lang="en-US" dirty="0"/>
              <a:t> engagements et </a:t>
            </a:r>
            <a:r>
              <a:rPr lang="en-US" dirty="0" err="1"/>
              <a:t>notre</a:t>
            </a:r>
            <a:r>
              <a:rPr lang="en-US" dirty="0"/>
              <a:t> avenir.</a:t>
            </a:r>
            <a:endParaRPr dirty="0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675147C1-D395-CD31-A36B-041D1FE86CDC}"/>
              </a:ext>
            </a:extLst>
          </p:cNvPr>
          <p:cNvSpPr txBox="1"/>
          <p:nvPr/>
        </p:nvSpPr>
        <p:spPr>
          <a:xfrm>
            <a:off x="2008272" y="1713498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Un point de </a:t>
            </a:r>
            <a:r>
              <a:rPr lang="en-US" dirty="0" err="1"/>
              <a:t>vue</a:t>
            </a:r>
            <a:r>
              <a:rPr lang="en-US" dirty="0"/>
              <a:t> sur la </a:t>
            </a:r>
            <a:r>
              <a:rPr lang="en-US" dirty="0" err="1"/>
              <a:t>Douleur</a:t>
            </a:r>
            <a:endParaRPr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D7BB6CAC-6D65-6AF6-56DB-EF405DB0F4B1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Text 2"/>
          <p:cNvSpPr txBox="1"/>
          <p:nvPr/>
        </p:nvSpPr>
        <p:spPr>
          <a:xfrm>
            <a:off x="16316325" y="333375"/>
            <a:ext cx="12477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2</a:t>
            </a:r>
          </a:p>
        </p:txBody>
      </p:sp>
      <p:sp>
        <p:nvSpPr>
          <p:cNvPr id="198" name="Text 3"/>
          <p:cNvSpPr txBox="1"/>
          <p:nvPr/>
        </p:nvSpPr>
        <p:spPr>
          <a:xfrm>
            <a:off x="2000250" y="3152775"/>
            <a:ext cx="14420850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3. Les </a:t>
            </a:r>
            <a:r>
              <a:rPr lang="en-US" dirty="0" err="1"/>
              <a:t>épreuves</a:t>
            </a:r>
            <a:r>
              <a:rPr lang="en-US" dirty="0"/>
              <a:t> nous </a:t>
            </a:r>
            <a:r>
              <a:rPr lang="en-US" dirty="0" err="1"/>
              <a:t>permettent</a:t>
            </a:r>
            <a:r>
              <a:rPr lang="en-US" dirty="0"/>
              <a:t> de </a:t>
            </a:r>
            <a:r>
              <a:rPr lang="en-US" b="1" u="sng" dirty="0" err="1">
                <a:solidFill>
                  <a:srgbClr val="FF0000"/>
                </a:solidFill>
              </a:rPr>
              <a:t>témoigner</a:t>
            </a:r>
            <a:r>
              <a:rPr lang="en-US" dirty="0"/>
              <a:t> </a:t>
            </a:r>
            <a:r>
              <a:rPr lang="en-US" dirty="0" err="1"/>
              <a:t>directement</a:t>
            </a:r>
            <a:r>
              <a:rPr lang="en-US" dirty="0"/>
              <a:t> de la </a:t>
            </a:r>
            <a:r>
              <a:rPr lang="en-US" dirty="0" err="1"/>
              <a:t>réalité</a:t>
            </a:r>
            <a:r>
              <a:rPr lang="en-US" dirty="0"/>
              <a:t> et de la puissance de Dieu.</a:t>
            </a:r>
            <a:endParaRPr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C7450239-7269-F343-65FA-5F8330091541}"/>
              </a:ext>
            </a:extLst>
          </p:cNvPr>
          <p:cNvSpPr txBox="1"/>
          <p:nvPr/>
        </p:nvSpPr>
        <p:spPr>
          <a:xfrm>
            <a:off x="2008272" y="1713498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Un point de </a:t>
            </a:r>
            <a:r>
              <a:rPr lang="en-US" dirty="0" err="1"/>
              <a:t>vue</a:t>
            </a:r>
            <a:r>
              <a:rPr lang="en-US" dirty="0"/>
              <a:t> sur la </a:t>
            </a:r>
            <a:r>
              <a:rPr lang="en-US" dirty="0" err="1"/>
              <a:t>Douleur</a:t>
            </a:r>
            <a:endParaRPr dirty="0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D4AA8E58-3827-D5D5-88A4-65FADBA347A0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Text 2"/>
          <p:cNvSpPr txBox="1"/>
          <p:nvPr/>
        </p:nvSpPr>
        <p:spPr>
          <a:xfrm>
            <a:off x="16316325" y="333375"/>
            <a:ext cx="12477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2</a:t>
            </a:r>
          </a:p>
        </p:txBody>
      </p:sp>
      <p:sp>
        <p:nvSpPr>
          <p:cNvPr id="208" name="Text 3"/>
          <p:cNvSpPr txBox="1"/>
          <p:nvPr/>
        </p:nvSpPr>
        <p:spPr>
          <a:xfrm>
            <a:off x="2000250" y="3152775"/>
            <a:ext cx="144208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4. Les </a:t>
            </a:r>
            <a:r>
              <a:rPr lang="en-US" dirty="0" err="1"/>
              <a:t>épreuves</a:t>
            </a:r>
            <a:r>
              <a:rPr lang="en-US" dirty="0"/>
              <a:t> constituent un </a:t>
            </a:r>
            <a:r>
              <a:rPr lang="en-US" b="1" u="sng" dirty="0" err="1">
                <a:solidFill>
                  <a:srgbClr val="FF0000"/>
                </a:solidFill>
              </a:rPr>
              <a:t>témoignage</a:t>
            </a:r>
            <a:r>
              <a:rPr lang="en-US" dirty="0"/>
              <a:t> </a:t>
            </a:r>
            <a:r>
              <a:rPr lang="en-US" dirty="0" err="1"/>
              <a:t>impressionnant</a:t>
            </a:r>
            <a:r>
              <a:rPr lang="en-US" dirty="0"/>
              <a:t> pour un monde </a:t>
            </a:r>
            <a:r>
              <a:rPr lang="en-US" dirty="0" err="1"/>
              <a:t>incrédule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0EA89DF7-F2B4-488E-EFE5-7C6F1CAB3B1A}"/>
              </a:ext>
            </a:extLst>
          </p:cNvPr>
          <p:cNvSpPr txBox="1"/>
          <p:nvPr/>
        </p:nvSpPr>
        <p:spPr>
          <a:xfrm>
            <a:off x="2008272" y="1713498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Un point de </a:t>
            </a:r>
            <a:r>
              <a:rPr lang="en-US" dirty="0" err="1"/>
              <a:t>vue</a:t>
            </a:r>
            <a:r>
              <a:rPr lang="en-US" dirty="0"/>
              <a:t> sur la </a:t>
            </a:r>
            <a:r>
              <a:rPr lang="en-US" dirty="0" err="1"/>
              <a:t>Douleur</a:t>
            </a:r>
            <a:endParaRPr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9CAE358-EC80-0A4E-615E-1C30E749A1E9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Text 2"/>
          <p:cNvSpPr txBox="1"/>
          <p:nvPr/>
        </p:nvSpPr>
        <p:spPr>
          <a:xfrm>
            <a:off x="16316325" y="333375"/>
            <a:ext cx="12477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2</a:t>
            </a:r>
          </a:p>
        </p:txBody>
      </p:sp>
      <p:sp>
        <p:nvSpPr>
          <p:cNvPr id="218" name="Text 3"/>
          <p:cNvSpPr txBox="1"/>
          <p:nvPr/>
        </p:nvSpPr>
        <p:spPr>
          <a:xfrm>
            <a:off x="2000250" y="3152775"/>
            <a:ext cx="14420850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5. Nous </a:t>
            </a:r>
            <a:r>
              <a:rPr lang="en-US" b="1" u="sng" dirty="0" err="1">
                <a:solidFill>
                  <a:srgbClr val="FF0000"/>
                </a:solidFill>
              </a:rPr>
              <a:t>devenons</a:t>
            </a:r>
            <a:r>
              <a:rPr lang="en-US" dirty="0"/>
              <a:t> des </a:t>
            </a:r>
            <a:r>
              <a:rPr lang="en-US" dirty="0" err="1"/>
              <a:t>personnes</a:t>
            </a:r>
            <a:r>
              <a:rPr lang="en-US" dirty="0"/>
              <a:t> </a:t>
            </a:r>
            <a:r>
              <a:rPr lang="en-US" dirty="0" err="1"/>
              <a:t>sensibles</a:t>
            </a:r>
            <a:r>
              <a:rPr lang="en-US" dirty="0"/>
              <a:t>, </a:t>
            </a:r>
            <a:r>
              <a:rPr lang="en-US" dirty="0" err="1"/>
              <a:t>attentives</a:t>
            </a:r>
            <a:r>
              <a:rPr lang="en-US" dirty="0"/>
              <a:t>, </a:t>
            </a:r>
            <a:r>
              <a:rPr lang="en-US" dirty="0" err="1"/>
              <a:t>compatissantes</a:t>
            </a:r>
            <a:r>
              <a:rPr lang="en-US" dirty="0"/>
              <a:t> et </a:t>
            </a:r>
            <a:r>
              <a:rPr lang="en-US" dirty="0" err="1"/>
              <a:t>semblables</a:t>
            </a:r>
            <a:r>
              <a:rPr lang="en-US" dirty="0"/>
              <a:t> au Christ</a:t>
            </a:r>
            <a:r>
              <a:rPr dirty="0"/>
              <a:t>.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AA72FF3A-91C3-3F2F-81C2-2EBE10A330BB}"/>
              </a:ext>
            </a:extLst>
          </p:cNvPr>
          <p:cNvSpPr txBox="1"/>
          <p:nvPr/>
        </p:nvSpPr>
        <p:spPr>
          <a:xfrm>
            <a:off x="2008272" y="1713498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Un point de </a:t>
            </a:r>
            <a:r>
              <a:rPr lang="en-US" dirty="0" err="1"/>
              <a:t>vue</a:t>
            </a:r>
            <a:r>
              <a:rPr lang="en-US" dirty="0"/>
              <a:t> sur la </a:t>
            </a:r>
            <a:r>
              <a:rPr lang="en-US" dirty="0" err="1"/>
              <a:t>Douleur</a:t>
            </a:r>
            <a:endParaRPr dirty="0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24B5237D-4BD1-26F1-4F4B-E9CA02FEFFFD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Text 0"/>
          <p:cNvSpPr txBox="1"/>
          <p:nvPr/>
        </p:nvSpPr>
        <p:spPr>
          <a:xfrm>
            <a:off x="2000250" y="1657350"/>
            <a:ext cx="14230350" cy="965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t>Question</a:t>
            </a:r>
          </a:p>
        </p:txBody>
      </p:sp>
      <p:sp>
        <p:nvSpPr>
          <p:cNvPr id="227" name="Text 2"/>
          <p:cNvSpPr txBox="1"/>
          <p:nvPr/>
        </p:nvSpPr>
        <p:spPr>
          <a:xfrm>
            <a:off x="16316325" y="333375"/>
            <a:ext cx="12477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2</a:t>
            </a:r>
          </a:p>
        </p:txBody>
      </p:sp>
      <p:sp>
        <p:nvSpPr>
          <p:cNvPr id="228" name="Text 3"/>
          <p:cNvSpPr txBox="1"/>
          <p:nvPr/>
        </p:nvSpPr>
        <p:spPr>
          <a:xfrm>
            <a:off x="2000250" y="3152775"/>
            <a:ext cx="13877925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Quelle attitude dans ma vie a </a:t>
            </a:r>
            <a:r>
              <a:rPr lang="en-US" dirty="0" err="1"/>
              <a:t>besoin</a:t>
            </a:r>
            <a:r>
              <a:rPr lang="en-US" dirty="0"/>
              <a:t> d’être </a:t>
            </a:r>
            <a:r>
              <a:rPr lang="en-US" dirty="0" err="1"/>
              <a:t>ajustée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je </a:t>
            </a:r>
            <a:r>
              <a:rPr lang="en-US" dirty="0" err="1"/>
              <a:t>veux</a:t>
            </a:r>
            <a:r>
              <a:rPr lang="en-US" dirty="0"/>
              <a:t> </a:t>
            </a:r>
            <a:r>
              <a:rPr lang="en-US" dirty="0" err="1"/>
              <a:t>grandir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maturité</a:t>
            </a:r>
            <a:r>
              <a:rPr lang="en-US" dirty="0"/>
              <a:t>, tout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traversant</a:t>
            </a:r>
            <a:r>
              <a:rPr lang="en-US" dirty="0"/>
              <a:t> des </a:t>
            </a:r>
            <a:r>
              <a:rPr lang="en-US" dirty="0" err="1"/>
              <a:t>épreuves</a:t>
            </a:r>
            <a:r>
              <a:rPr lang="en-US" dirty="0"/>
              <a:t> ?</a:t>
            </a:r>
            <a:endParaRPr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9AD39B7A-1CBE-68A4-FFE9-CB3AB446E684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Text 0"/>
          <p:cNvSpPr txBox="1"/>
          <p:nvPr/>
        </p:nvSpPr>
        <p:spPr>
          <a:xfrm>
            <a:off x="4010025" y="4629150"/>
            <a:ext cx="10239375" cy="1005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Une </a:t>
            </a:r>
            <a:r>
              <a:rPr lang="en-US" dirty="0" err="1"/>
              <a:t>Ressource</a:t>
            </a:r>
            <a:r>
              <a:rPr lang="en-US" dirty="0"/>
              <a:t> à Demander</a:t>
            </a:r>
            <a:endParaRPr dirty="0"/>
          </a:p>
        </p:txBody>
      </p:sp>
      <p:sp>
        <p:nvSpPr>
          <p:cNvPr id="237" name="Text 2"/>
          <p:cNvSpPr txBox="1"/>
          <p:nvPr/>
        </p:nvSpPr>
        <p:spPr>
          <a:xfrm>
            <a:off x="16325850" y="333375"/>
            <a:ext cx="12096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3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156D6D6E-0C67-3EE6-A7FA-1F9BB022482E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Text 0"/>
          <p:cNvSpPr txBox="1"/>
          <p:nvPr/>
        </p:nvSpPr>
        <p:spPr>
          <a:xfrm>
            <a:off x="2000250" y="1657350"/>
            <a:ext cx="10353675" cy="1005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Deux types de </a:t>
            </a:r>
            <a:r>
              <a:rPr lang="en-US" dirty="0" err="1"/>
              <a:t>personnes</a:t>
            </a:r>
            <a:r>
              <a:rPr dirty="0"/>
              <a:t>…</a:t>
            </a:r>
          </a:p>
        </p:txBody>
      </p:sp>
      <p:sp>
        <p:nvSpPr>
          <p:cNvPr id="246" name="Text 2"/>
          <p:cNvSpPr txBox="1"/>
          <p:nvPr/>
        </p:nvSpPr>
        <p:spPr>
          <a:xfrm>
            <a:off x="16325850" y="333375"/>
            <a:ext cx="12096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3</a:t>
            </a:r>
          </a:p>
        </p:txBody>
      </p:sp>
      <p:sp>
        <p:nvSpPr>
          <p:cNvPr id="247" name="Text 3"/>
          <p:cNvSpPr txBox="1"/>
          <p:nvPr/>
        </p:nvSpPr>
        <p:spPr>
          <a:xfrm>
            <a:off x="2743200" y="3743325"/>
            <a:ext cx="12106275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Les </a:t>
            </a:r>
            <a:r>
              <a:rPr lang="en-US" dirty="0" err="1"/>
              <a:t>personnes</a:t>
            </a:r>
            <a:r>
              <a:rPr lang="en-US" dirty="0"/>
              <a:t> qui ne </a:t>
            </a:r>
            <a:r>
              <a:rPr lang="en-US" dirty="0" err="1"/>
              <a:t>cessent</a:t>
            </a:r>
            <a:r>
              <a:rPr lang="en-US" dirty="0"/>
              <a:t> de se demander </a:t>
            </a:r>
            <a:r>
              <a:rPr lang="en-US" b="1" u="sng" dirty="0" err="1">
                <a:solidFill>
                  <a:srgbClr val="FF0000"/>
                </a:solidFill>
              </a:rPr>
              <a:t>pourquoi</a:t>
            </a:r>
            <a:r>
              <a:rPr lang="en-US" dirty="0"/>
              <a:t>. Elles se </a:t>
            </a:r>
            <a:r>
              <a:rPr lang="en-US" dirty="0" err="1"/>
              <a:t>replient</a:t>
            </a:r>
            <a:r>
              <a:rPr lang="en-US" dirty="0"/>
              <a:t> sur </a:t>
            </a:r>
            <a:r>
              <a:rPr lang="en-US" dirty="0" err="1"/>
              <a:t>elles-mêmes</a:t>
            </a:r>
            <a:r>
              <a:rPr lang="en-US" dirty="0"/>
              <a:t> et </a:t>
            </a:r>
            <a:r>
              <a:rPr lang="en-US" dirty="0" err="1"/>
              <a:t>s’apitoient</a:t>
            </a:r>
            <a:r>
              <a:rPr lang="en-US" dirty="0"/>
              <a:t> sur </a:t>
            </a:r>
            <a:r>
              <a:rPr lang="en-US" dirty="0" err="1"/>
              <a:t>leur</a:t>
            </a:r>
            <a:r>
              <a:rPr lang="en-US" dirty="0"/>
              <a:t> sort.</a:t>
            </a:r>
            <a:endParaRPr dirty="0"/>
          </a:p>
        </p:txBody>
      </p:sp>
      <p:sp>
        <p:nvSpPr>
          <p:cNvPr id="248" name="Text 4"/>
          <p:cNvSpPr txBox="1"/>
          <p:nvPr/>
        </p:nvSpPr>
        <p:spPr>
          <a:xfrm>
            <a:off x="2743199" y="6131593"/>
            <a:ext cx="12897853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Les </a:t>
            </a:r>
            <a:r>
              <a:rPr lang="en-US" dirty="0" err="1"/>
              <a:t>personnes</a:t>
            </a:r>
            <a:r>
              <a:rPr lang="en-US" dirty="0"/>
              <a:t> qui se </a:t>
            </a:r>
            <a:r>
              <a:rPr lang="en-US" dirty="0" err="1"/>
              <a:t>concentrent</a:t>
            </a:r>
            <a:r>
              <a:rPr lang="en-US" dirty="0"/>
              <a:t> </a:t>
            </a:r>
            <a:r>
              <a:rPr lang="en-US" dirty="0" err="1"/>
              <a:t>simplement</a:t>
            </a:r>
            <a:r>
              <a:rPr lang="en-US" dirty="0"/>
              <a:t> </a:t>
            </a:r>
            <a:r>
              <a:rPr lang="en-US" b="1" u="sng" dirty="0">
                <a:solidFill>
                  <a:srgbClr val="FF0000"/>
                </a:solidFill>
              </a:rPr>
              <a:t>sure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ce</a:t>
            </a:r>
            <a:r>
              <a:rPr lang="en-US" dirty="0"/>
              <a:t> ’</a:t>
            </a:r>
            <a:r>
              <a:rPr lang="en-US" dirty="0" err="1"/>
              <a:t>elles</a:t>
            </a:r>
            <a:r>
              <a:rPr lang="en-US" dirty="0"/>
              <a:t> </a:t>
            </a:r>
            <a:r>
              <a:rPr lang="en-US" dirty="0" err="1"/>
              <a:t>doivent</a:t>
            </a:r>
            <a:r>
              <a:rPr lang="en-US" dirty="0"/>
              <a:t> faire pour </a:t>
            </a:r>
            <a:r>
              <a:rPr lang="en-US" dirty="0" err="1"/>
              <a:t>s’améliorer</a:t>
            </a:r>
            <a:r>
              <a:rPr lang="en-US" dirty="0"/>
              <a:t>. Ce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eux</a:t>
            </a:r>
            <a:r>
              <a:rPr lang="en-US" dirty="0"/>
              <a:t> qui </a:t>
            </a:r>
            <a:r>
              <a:rPr lang="en-US" dirty="0" err="1"/>
              <a:t>réussissent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249" name="Text 3"/>
          <p:cNvSpPr txBox="1"/>
          <p:nvPr/>
        </p:nvSpPr>
        <p:spPr>
          <a:xfrm>
            <a:off x="2102775" y="3743325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50" name="Text 3"/>
          <p:cNvSpPr txBox="1"/>
          <p:nvPr/>
        </p:nvSpPr>
        <p:spPr>
          <a:xfrm>
            <a:off x="2102775" y="6075781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2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CF69541E-5A6E-D4AD-ABB6-62F6A773A982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491288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Text 0"/>
          <p:cNvSpPr txBox="1"/>
          <p:nvPr/>
        </p:nvSpPr>
        <p:spPr>
          <a:xfrm>
            <a:off x="2000250" y="1657350"/>
            <a:ext cx="14468475" cy="982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6000" dirty="0"/>
              <a:t>Trois questions </a:t>
            </a:r>
            <a:r>
              <a:rPr lang="en-US" sz="6000" dirty="0" err="1"/>
              <a:t>importantes</a:t>
            </a:r>
            <a:r>
              <a:rPr lang="en-US" sz="6000" dirty="0"/>
              <a:t> </a:t>
            </a:r>
            <a:r>
              <a:rPr lang="en-US" sz="6000" dirty="0" err="1"/>
              <a:t>autour</a:t>
            </a:r>
            <a:r>
              <a:rPr lang="en-US" sz="6000" dirty="0"/>
              <a:t> du “QUOI”</a:t>
            </a:r>
            <a:endParaRPr sz="6000" dirty="0"/>
          </a:p>
        </p:txBody>
      </p:sp>
      <p:sp>
        <p:nvSpPr>
          <p:cNvPr id="259" name="Text 2"/>
          <p:cNvSpPr txBox="1"/>
          <p:nvPr/>
        </p:nvSpPr>
        <p:spPr>
          <a:xfrm>
            <a:off x="16325850" y="333375"/>
            <a:ext cx="12096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3</a:t>
            </a:r>
          </a:p>
        </p:txBody>
      </p:sp>
      <p:sp>
        <p:nvSpPr>
          <p:cNvPr id="260" name="Text 3"/>
          <p:cNvSpPr txBox="1"/>
          <p:nvPr/>
        </p:nvSpPr>
        <p:spPr>
          <a:xfrm>
            <a:off x="2547919" y="2839454"/>
            <a:ext cx="12801601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Que </a:t>
            </a:r>
            <a:r>
              <a:rPr lang="en-US" dirty="0" err="1"/>
              <a:t>puis</a:t>
            </a:r>
            <a:r>
              <a:rPr lang="en-US" dirty="0"/>
              <a:t>-je controller ?</a:t>
            </a:r>
            <a:r>
              <a:rPr dirty="0"/>
              <a:t> </a:t>
            </a:r>
            <a:r>
              <a:rPr b="1" u="sng" dirty="0">
                <a:solidFill>
                  <a:srgbClr val="FF0000"/>
                </a:solidFill>
              </a:rPr>
              <a:t>M</a:t>
            </a:r>
            <a:r>
              <a:rPr lang="en-US" b="1" u="sng" dirty="0">
                <a:solidFill>
                  <a:srgbClr val="FF0000"/>
                </a:solidFill>
              </a:rPr>
              <a:t>on</a:t>
            </a:r>
            <a:r>
              <a:rPr b="1" dirty="0">
                <a:solidFill>
                  <a:srgbClr val="90ADC6"/>
                </a:solidFill>
              </a:rPr>
              <a:t> </a:t>
            </a:r>
            <a:r>
              <a:rPr b="1" u="sng" dirty="0">
                <a:solidFill>
                  <a:srgbClr val="FF0000"/>
                </a:solidFill>
              </a:rPr>
              <a:t>attitude</a:t>
            </a:r>
            <a:r>
              <a:rPr b="1" dirty="0">
                <a:solidFill>
                  <a:srgbClr val="90ADC6"/>
                </a:solidFill>
              </a:rPr>
              <a:t>.</a:t>
            </a:r>
          </a:p>
        </p:txBody>
      </p:sp>
      <p:sp>
        <p:nvSpPr>
          <p:cNvPr id="261" name="Text 4"/>
          <p:cNvSpPr txBox="1"/>
          <p:nvPr/>
        </p:nvSpPr>
        <p:spPr>
          <a:xfrm>
            <a:off x="2547919" y="4334879"/>
            <a:ext cx="15373351" cy="776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Que </a:t>
            </a:r>
            <a:r>
              <a:rPr lang="en-US" dirty="0" err="1"/>
              <a:t>dois</a:t>
            </a:r>
            <a:r>
              <a:rPr lang="en-US" dirty="0"/>
              <a:t>-je faire pour </a:t>
            </a:r>
            <a:r>
              <a:rPr lang="en-US" dirty="0" err="1"/>
              <a:t>survivre</a:t>
            </a:r>
            <a:r>
              <a:rPr lang="en-US" dirty="0"/>
              <a:t> </a:t>
            </a:r>
            <a:r>
              <a:rPr lang="en-US" dirty="0" err="1"/>
              <a:t>aujourd’hui</a:t>
            </a:r>
            <a:r>
              <a:rPr lang="en-US" dirty="0"/>
              <a:t> ?</a:t>
            </a:r>
            <a:r>
              <a:rPr dirty="0"/>
              <a:t> </a:t>
            </a:r>
            <a:r>
              <a:rPr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Endure</a:t>
            </a:r>
            <a:r>
              <a:rPr lang="en-US"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dirty="0"/>
              <a:t>.</a:t>
            </a:r>
          </a:p>
        </p:txBody>
      </p:sp>
      <p:sp>
        <p:nvSpPr>
          <p:cNvPr id="262" name="Text 5"/>
          <p:cNvSpPr txBox="1"/>
          <p:nvPr/>
        </p:nvSpPr>
        <p:spPr>
          <a:xfrm>
            <a:off x="2547919" y="5833151"/>
            <a:ext cx="15373351" cy="3889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Quel </a:t>
            </a:r>
            <a:r>
              <a:rPr lang="en-US" dirty="0" err="1"/>
              <a:t>espoir</a:t>
            </a:r>
            <a:r>
              <a:rPr lang="en-US" dirty="0"/>
              <a:t> ai-je pour </a:t>
            </a:r>
            <a:r>
              <a:rPr lang="en-US" dirty="0" err="1"/>
              <a:t>demain</a:t>
            </a:r>
            <a:r>
              <a:rPr lang="en-US" dirty="0"/>
              <a:t> ?</a:t>
            </a:r>
            <a:r>
              <a:rPr dirty="0"/>
              <a:t> </a:t>
            </a:r>
          </a:p>
          <a:p>
            <a:pPr>
              <a:lnSpc>
                <a:spcPts val="6100"/>
              </a:lnSpc>
              <a:defRPr sz="4900" b="1">
                <a:solidFill>
                  <a:srgbClr val="90ADC6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Un Dieu tout-puissant et omniscient, qui </a:t>
            </a:r>
            <a:r>
              <a:rPr lang="en-US" dirty="0" err="1"/>
              <a:t>promet</a:t>
            </a:r>
            <a:r>
              <a:rPr lang="en-US" dirty="0"/>
              <a:t> de prendre le </a:t>
            </a:r>
            <a:r>
              <a:rPr lang="en-US" dirty="0" err="1"/>
              <a:t>pire</a:t>
            </a:r>
            <a:r>
              <a:rPr lang="en-US" dirty="0"/>
              <a:t> de </a:t>
            </a:r>
            <a:r>
              <a:rPr lang="en-US" dirty="0" err="1"/>
              <a:t>ce</a:t>
            </a:r>
            <a:r>
              <a:rPr lang="en-US" dirty="0"/>
              <a:t> que je vis, dans </a:t>
            </a:r>
            <a:r>
              <a:rPr lang="en-US" dirty="0" err="1"/>
              <a:t>cette</a:t>
            </a:r>
            <a:r>
              <a:rPr lang="en-US" dirty="0"/>
              <a:t> vie et de le transformer pour </a:t>
            </a:r>
            <a:r>
              <a:rPr lang="en-US" dirty="0" err="1"/>
              <a:t>mon</a:t>
            </a:r>
            <a:r>
              <a:rPr lang="en-US" dirty="0"/>
              <a:t> bien, que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soit</a:t>
            </a:r>
            <a:r>
              <a:rPr lang="en-US" dirty="0"/>
              <a:t> dans </a:t>
            </a:r>
            <a:r>
              <a:rPr lang="en-US" dirty="0" err="1"/>
              <a:t>cette</a:t>
            </a:r>
            <a:r>
              <a:rPr lang="en-US" dirty="0"/>
              <a:t> vie </a:t>
            </a:r>
            <a:r>
              <a:rPr lang="en-US" dirty="0" err="1"/>
              <a:t>ou</a:t>
            </a:r>
            <a:r>
              <a:rPr lang="en-US" dirty="0"/>
              <a:t> au </a:t>
            </a:r>
            <a:r>
              <a:rPr lang="en-US" dirty="0" err="1"/>
              <a:t>ciel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263" name="Text 3"/>
          <p:cNvSpPr txBox="1"/>
          <p:nvPr/>
        </p:nvSpPr>
        <p:spPr>
          <a:xfrm>
            <a:off x="1958397" y="2839454"/>
            <a:ext cx="467474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1</a:t>
            </a:r>
          </a:p>
        </p:txBody>
      </p:sp>
      <p:sp>
        <p:nvSpPr>
          <p:cNvPr id="264" name="Text 3"/>
          <p:cNvSpPr txBox="1"/>
          <p:nvPr/>
        </p:nvSpPr>
        <p:spPr>
          <a:xfrm>
            <a:off x="1958397" y="4336302"/>
            <a:ext cx="467474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2</a:t>
            </a:r>
          </a:p>
        </p:txBody>
      </p:sp>
      <p:sp>
        <p:nvSpPr>
          <p:cNvPr id="265" name="Text 3"/>
          <p:cNvSpPr txBox="1"/>
          <p:nvPr/>
        </p:nvSpPr>
        <p:spPr>
          <a:xfrm>
            <a:off x="1958397" y="5833151"/>
            <a:ext cx="467474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3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D2CF7812-3D68-628B-2950-BD1437A7DC5B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9139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Text 0"/>
          <p:cNvSpPr txBox="1"/>
          <p:nvPr/>
        </p:nvSpPr>
        <p:spPr>
          <a:xfrm>
            <a:off x="2000250" y="1657350"/>
            <a:ext cx="15506700" cy="112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Que faire </a:t>
            </a:r>
            <a:r>
              <a:rPr lang="en-US" dirty="0" err="1"/>
              <a:t>quand</a:t>
            </a:r>
            <a:r>
              <a:rPr lang="en-US" dirty="0"/>
              <a:t> on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bloqué</a:t>
            </a:r>
            <a:r>
              <a:rPr lang="en-US" dirty="0"/>
              <a:t> ?</a:t>
            </a:r>
            <a:endParaRPr dirty="0"/>
          </a:p>
        </p:txBody>
      </p:sp>
      <p:sp>
        <p:nvSpPr>
          <p:cNvPr id="273" name="Text 1"/>
          <p:cNvSpPr txBox="1"/>
          <p:nvPr/>
        </p:nvSpPr>
        <p:spPr>
          <a:xfrm>
            <a:off x="13811250" y="333375"/>
            <a:ext cx="2152650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A.R.T. of Survival</a:t>
            </a:r>
          </a:p>
        </p:txBody>
      </p:sp>
      <p:sp>
        <p:nvSpPr>
          <p:cNvPr id="274" name="Text 2"/>
          <p:cNvSpPr txBox="1"/>
          <p:nvPr/>
        </p:nvSpPr>
        <p:spPr>
          <a:xfrm>
            <a:off x="16325850" y="333375"/>
            <a:ext cx="12096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3</a:t>
            </a:r>
          </a:p>
        </p:txBody>
      </p:sp>
      <p:sp>
        <p:nvSpPr>
          <p:cNvPr id="275" name="Text 3"/>
          <p:cNvSpPr txBox="1"/>
          <p:nvPr/>
        </p:nvSpPr>
        <p:spPr>
          <a:xfrm>
            <a:off x="2000250" y="3703547"/>
            <a:ext cx="15506700" cy="452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“Si </a:t>
            </a:r>
            <a:r>
              <a:rPr lang="en-US" dirty="0" err="1"/>
              <a:t>l’un</a:t>
            </a:r>
            <a:r>
              <a:rPr lang="en-US" dirty="0"/>
              <a:t> de </a:t>
            </a:r>
            <a:r>
              <a:rPr lang="en-US" dirty="0" err="1"/>
              <a:t>vous</a:t>
            </a:r>
            <a:r>
              <a:rPr lang="en-US" dirty="0"/>
              <a:t> manque de </a:t>
            </a:r>
            <a:r>
              <a:rPr lang="en-US" dirty="0" err="1"/>
              <a:t>sagesse</a:t>
            </a:r>
            <a:r>
              <a:rPr lang="en-US" dirty="0"/>
              <a:t>, </a:t>
            </a:r>
            <a:r>
              <a:rPr lang="en-US" dirty="0" err="1"/>
              <a:t>qu’il</a:t>
            </a:r>
            <a:r>
              <a:rPr lang="en-US" dirty="0"/>
              <a:t> la </a:t>
            </a:r>
            <a:r>
              <a:rPr lang="en-US" dirty="0" err="1"/>
              <a:t>demande</a:t>
            </a:r>
            <a:r>
              <a:rPr lang="en-US" dirty="0"/>
              <a:t> à Dieu,</a:t>
            </a:r>
          </a:p>
          <a:p>
            <a:r>
              <a:rPr lang="en-US" dirty="0"/>
              <a:t>qui </a:t>
            </a:r>
            <a:r>
              <a:rPr lang="en-US" dirty="0" err="1"/>
              <a:t>donne</a:t>
            </a:r>
            <a:r>
              <a:rPr lang="en-US" dirty="0"/>
              <a:t> à </a:t>
            </a:r>
            <a:r>
              <a:rPr lang="en-US" dirty="0" err="1"/>
              <a:t>tous</a:t>
            </a:r>
            <a:r>
              <a:rPr lang="en-US" dirty="0"/>
              <a:t> </a:t>
            </a:r>
            <a:r>
              <a:rPr lang="en-US" dirty="0" err="1"/>
              <a:t>simplement</a:t>
            </a:r>
            <a:r>
              <a:rPr lang="en-US" dirty="0"/>
              <a:t> et sans faire de </a:t>
            </a:r>
            <a:r>
              <a:rPr lang="en-US" dirty="0" err="1"/>
              <a:t>reproche</a:t>
            </a:r>
            <a:r>
              <a:rPr lang="en-US" dirty="0"/>
              <a:t>, et </a:t>
            </a:r>
            <a:r>
              <a:rPr lang="en-US" dirty="0" err="1"/>
              <a:t>elle</a:t>
            </a:r>
            <a:endParaRPr lang="en-US" dirty="0"/>
          </a:p>
          <a:p>
            <a:r>
              <a:rPr lang="en-US" dirty="0" err="1"/>
              <a:t>lui</a:t>
            </a:r>
            <a:r>
              <a:rPr lang="en-US" dirty="0"/>
              <a:t> sera donnée. Mais </a:t>
            </a:r>
            <a:r>
              <a:rPr lang="en-US" dirty="0" err="1"/>
              <a:t>qu’il</a:t>
            </a:r>
            <a:r>
              <a:rPr lang="en-US" dirty="0"/>
              <a:t> la </a:t>
            </a:r>
            <a:r>
              <a:rPr lang="en-US" dirty="0" err="1"/>
              <a:t>demande</a:t>
            </a:r>
            <a:r>
              <a:rPr lang="en-US" dirty="0"/>
              <a:t> avec </a:t>
            </a:r>
            <a:r>
              <a:rPr lang="en-US" dirty="0" err="1"/>
              <a:t>foi</a:t>
            </a:r>
            <a:r>
              <a:rPr lang="en-US" dirty="0"/>
              <a:t>, sans </a:t>
            </a:r>
            <a:r>
              <a:rPr lang="en-US" dirty="0" err="1"/>
              <a:t>douter</a:t>
            </a:r>
            <a:r>
              <a:rPr lang="en-US" dirty="0"/>
              <a:t>,</a:t>
            </a:r>
          </a:p>
          <a:p>
            <a:r>
              <a:rPr lang="en-US" dirty="0"/>
              <a:t>car </a:t>
            </a:r>
            <a:r>
              <a:rPr lang="en-US" dirty="0" err="1"/>
              <a:t>celui</a:t>
            </a:r>
            <a:r>
              <a:rPr lang="en-US" dirty="0"/>
              <a:t> qui doute </a:t>
            </a:r>
            <a:r>
              <a:rPr lang="en-US" dirty="0" err="1"/>
              <a:t>ressemble</a:t>
            </a:r>
            <a:r>
              <a:rPr lang="en-US" dirty="0"/>
              <a:t> aux </a:t>
            </a:r>
            <a:r>
              <a:rPr lang="en-US" dirty="0" err="1"/>
              <a:t>vagues</a:t>
            </a:r>
            <a:r>
              <a:rPr lang="en-US" dirty="0"/>
              <a:t> de la </a:t>
            </a:r>
            <a:r>
              <a:rPr lang="en-US" dirty="0" err="1"/>
              <a:t>mer</a:t>
            </a:r>
            <a:r>
              <a:rPr lang="en-US" dirty="0"/>
              <a:t> que le vent</a:t>
            </a:r>
          </a:p>
          <a:p>
            <a:r>
              <a:rPr lang="en-US" dirty="0" err="1"/>
              <a:t>soulève</a:t>
            </a:r>
            <a:r>
              <a:rPr lang="en-US" dirty="0"/>
              <a:t> et </a:t>
            </a:r>
            <a:r>
              <a:rPr lang="en-US" dirty="0" err="1"/>
              <a:t>agite</a:t>
            </a:r>
            <a:r>
              <a:rPr lang="en-US" dirty="0"/>
              <a:t> de </a:t>
            </a:r>
            <a:r>
              <a:rPr lang="en-US" dirty="0" err="1"/>
              <a:t>tous</a:t>
            </a:r>
            <a:r>
              <a:rPr lang="en-US" dirty="0"/>
              <a:t> </a:t>
            </a:r>
            <a:r>
              <a:rPr lang="en-US" dirty="0" err="1"/>
              <a:t>côtés</a:t>
            </a:r>
            <a:r>
              <a:rPr lang="en-US" dirty="0"/>
              <a:t>. </a:t>
            </a:r>
            <a:r>
              <a:rPr lang="en-US" dirty="0" err="1"/>
              <a:t>Qu’un</a:t>
            </a:r>
            <a:r>
              <a:rPr lang="en-US" dirty="0"/>
              <a:t> </a:t>
            </a:r>
            <a:r>
              <a:rPr lang="en-US" dirty="0" err="1"/>
              <a:t>tel</a:t>
            </a:r>
            <a:r>
              <a:rPr lang="en-US" dirty="0"/>
              <a:t> homme ne </a:t>
            </a:r>
            <a:r>
              <a:rPr lang="en-US" dirty="0" err="1"/>
              <a:t>s’imagine</a:t>
            </a:r>
            <a:endParaRPr lang="en-US" dirty="0"/>
          </a:p>
          <a:p>
            <a:r>
              <a:rPr lang="en-US" dirty="0"/>
              <a:t>pas </a:t>
            </a:r>
            <a:r>
              <a:rPr lang="en-US" dirty="0" err="1"/>
              <a:t>qu’il</a:t>
            </a:r>
            <a:r>
              <a:rPr lang="en-US" dirty="0"/>
              <a:t> </a:t>
            </a:r>
            <a:r>
              <a:rPr lang="en-US" dirty="0" err="1"/>
              <a:t>recevra</a:t>
            </a:r>
            <a:r>
              <a:rPr lang="en-US" dirty="0"/>
              <a:t> quelque chose du Seigneur: </a:t>
            </a:r>
            <a:r>
              <a:rPr lang="en-US" dirty="0" err="1"/>
              <a:t>c’est</a:t>
            </a:r>
            <a:r>
              <a:rPr lang="en-US" dirty="0"/>
              <a:t> un homme</a:t>
            </a:r>
          </a:p>
          <a:p>
            <a:r>
              <a:rPr lang="en-US" dirty="0" err="1"/>
              <a:t>partagé</a:t>
            </a:r>
            <a:r>
              <a:rPr lang="en-US" dirty="0"/>
              <a:t>, instable dans toute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conduite</a:t>
            </a:r>
            <a:r>
              <a:rPr lang="en-US" dirty="0"/>
              <a:t>.”</a:t>
            </a:r>
            <a:endParaRPr dirty="0"/>
          </a:p>
        </p:txBody>
      </p:sp>
      <p:sp>
        <p:nvSpPr>
          <p:cNvPr id="276" name="Text 4"/>
          <p:cNvSpPr txBox="1"/>
          <p:nvPr/>
        </p:nvSpPr>
        <p:spPr>
          <a:xfrm>
            <a:off x="2000250" y="8343078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dirty="0"/>
              <a:t>Ja</a:t>
            </a:r>
            <a:r>
              <a:rPr lang="en-US" dirty="0"/>
              <a:t>cqu</a:t>
            </a:r>
            <a:r>
              <a:rPr dirty="0"/>
              <a:t>es 1:5-8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Text 0"/>
          <p:cNvSpPr txBox="1"/>
          <p:nvPr/>
        </p:nvSpPr>
        <p:spPr>
          <a:xfrm>
            <a:off x="2000250" y="1657350"/>
            <a:ext cx="11068050" cy="192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dirty="0" err="1"/>
              <a:t>L’offre</a:t>
            </a:r>
            <a:r>
              <a:rPr lang="en-US" dirty="0"/>
              <a:t> de Dieu :</a:t>
            </a:r>
            <a:r>
              <a:rPr dirty="0"/>
              <a:t> </a:t>
            </a:r>
          </a:p>
          <a:p>
            <a:pPr>
              <a:lnSpc>
                <a:spcPts val="73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dirty="0"/>
              <a:t>Sa </a:t>
            </a:r>
            <a:r>
              <a:rPr lang="en-US" b="1" u="sng" dirty="0" err="1">
                <a:solidFill>
                  <a:srgbClr val="FF0000"/>
                </a:solidFill>
              </a:rPr>
              <a:t>sagesse</a:t>
            </a:r>
            <a:r>
              <a:rPr lang="en-US" dirty="0"/>
              <a:t> </a:t>
            </a:r>
            <a:r>
              <a:rPr lang="en-US" dirty="0" err="1"/>
              <a:t>surnaturelle</a:t>
            </a:r>
            <a:endParaRPr u="sng" dirty="0">
              <a:solidFill>
                <a:srgbClr val="FF0000"/>
              </a:solidFill>
            </a:endParaRPr>
          </a:p>
        </p:txBody>
      </p:sp>
      <p:sp>
        <p:nvSpPr>
          <p:cNvPr id="284" name="Text 1"/>
          <p:cNvSpPr txBox="1"/>
          <p:nvPr/>
        </p:nvSpPr>
        <p:spPr>
          <a:xfrm>
            <a:off x="2000250" y="4400550"/>
            <a:ext cx="13079329" cy="1882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dirty="0"/>
              <a:t>Notre </a:t>
            </a:r>
            <a:r>
              <a:rPr lang="en-US" dirty="0" err="1"/>
              <a:t>responsabilité</a:t>
            </a:r>
            <a:r>
              <a:rPr lang="en-US" dirty="0"/>
              <a:t> :</a:t>
            </a:r>
            <a:r>
              <a:rPr dirty="0"/>
              <a:t> </a:t>
            </a:r>
          </a:p>
          <a:p>
            <a:pPr>
              <a:lnSpc>
                <a:spcPts val="73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dirty="0"/>
              <a:t>Nous devons le Lui </a:t>
            </a:r>
            <a:r>
              <a:rPr lang="en-US" b="1" u="sng" dirty="0">
                <a:solidFill>
                  <a:srgbClr val="FF0000"/>
                </a:solidFill>
              </a:rPr>
              <a:t>demander</a:t>
            </a:r>
            <a:endParaRPr b="1" u="sng" dirty="0">
              <a:solidFill>
                <a:srgbClr val="FF0000"/>
              </a:solidFill>
            </a:endParaRPr>
          </a:p>
        </p:txBody>
      </p:sp>
      <p:sp>
        <p:nvSpPr>
          <p:cNvPr id="285" name="Text 2"/>
          <p:cNvSpPr txBox="1"/>
          <p:nvPr/>
        </p:nvSpPr>
        <p:spPr>
          <a:xfrm>
            <a:off x="2000250" y="7372350"/>
            <a:ext cx="8810625" cy="192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dirty="0" err="1"/>
              <a:t>L’attitude</a:t>
            </a:r>
            <a:r>
              <a:rPr lang="en-US" dirty="0"/>
              <a:t> de Dieu : </a:t>
            </a:r>
          </a:p>
          <a:p>
            <a:pPr>
              <a:lnSpc>
                <a:spcPts val="73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dirty="0" err="1"/>
              <a:t>Ouvert</a:t>
            </a:r>
            <a:r>
              <a:rPr lang="en-US" dirty="0"/>
              <a:t> et </a:t>
            </a:r>
            <a:r>
              <a:rPr lang="en-US" b="1" u="sng" dirty="0" err="1">
                <a:solidFill>
                  <a:srgbClr val="FF0000"/>
                </a:solidFill>
              </a:rPr>
              <a:t>généreux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287" name="Text 4"/>
          <p:cNvSpPr txBox="1"/>
          <p:nvPr/>
        </p:nvSpPr>
        <p:spPr>
          <a:xfrm>
            <a:off x="16325850" y="333375"/>
            <a:ext cx="12096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3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ADBB59B0-58D6-21CA-5742-E6EF9B0DDC46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Text 0"/>
          <p:cNvSpPr txBox="1"/>
          <p:nvPr/>
        </p:nvSpPr>
        <p:spPr>
          <a:xfrm>
            <a:off x="2000250" y="1657350"/>
            <a:ext cx="9372600" cy="112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L’Unique</a:t>
            </a:r>
            <a:r>
              <a:rPr lang="en-US" dirty="0"/>
              <a:t> Condition</a:t>
            </a:r>
            <a:endParaRPr dirty="0"/>
          </a:p>
        </p:txBody>
      </p:sp>
      <p:sp>
        <p:nvSpPr>
          <p:cNvPr id="296" name="Text 2"/>
          <p:cNvSpPr txBox="1"/>
          <p:nvPr/>
        </p:nvSpPr>
        <p:spPr>
          <a:xfrm>
            <a:off x="16325850" y="333375"/>
            <a:ext cx="12096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3</a:t>
            </a:r>
          </a:p>
        </p:txBody>
      </p:sp>
      <p:sp>
        <p:nvSpPr>
          <p:cNvPr id="297" name="Text 3"/>
          <p:cNvSpPr txBox="1"/>
          <p:nvPr/>
        </p:nvSpPr>
        <p:spPr>
          <a:xfrm>
            <a:off x="1891761" y="4118884"/>
            <a:ext cx="15506700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“Vous </a:t>
            </a:r>
            <a:r>
              <a:rPr lang="en-US" dirty="0" err="1"/>
              <a:t>devez</a:t>
            </a:r>
            <a:r>
              <a:rPr lang="en-US" dirty="0"/>
              <a:t> demander avec </a:t>
            </a:r>
            <a:r>
              <a:rPr lang="en-US" dirty="0" err="1"/>
              <a:t>foi</a:t>
            </a:r>
            <a:r>
              <a:rPr lang="en-US" dirty="0"/>
              <a:t>, sans </a:t>
            </a:r>
            <a:r>
              <a:rPr lang="en-US" dirty="0" err="1"/>
              <a:t>douter</a:t>
            </a:r>
            <a:r>
              <a:rPr lang="en-US" dirty="0"/>
              <a:t>…”</a:t>
            </a:r>
            <a:endParaRPr dirty="0"/>
          </a:p>
        </p:txBody>
      </p:sp>
      <p:sp>
        <p:nvSpPr>
          <p:cNvPr id="298" name="Text 4"/>
          <p:cNvSpPr txBox="1"/>
          <p:nvPr/>
        </p:nvSpPr>
        <p:spPr>
          <a:xfrm>
            <a:off x="1891761" y="5170007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dirty="0"/>
              <a:t>Ja</a:t>
            </a:r>
            <a:r>
              <a:rPr lang="en-US" dirty="0"/>
              <a:t>cqu</a:t>
            </a:r>
            <a:r>
              <a:rPr dirty="0"/>
              <a:t>es 1:6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225FE836-B6C0-6B59-A6B9-A9E2F76B2339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2397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05" name="Text 0"/>
          <p:cNvSpPr txBox="1"/>
          <p:nvPr/>
        </p:nvSpPr>
        <p:spPr>
          <a:xfrm>
            <a:off x="2000250" y="1657350"/>
            <a:ext cx="9372600" cy="112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L’Unique</a:t>
            </a:r>
            <a:r>
              <a:rPr lang="en-US" dirty="0"/>
              <a:t> Condition</a:t>
            </a:r>
          </a:p>
        </p:txBody>
      </p:sp>
      <p:sp>
        <p:nvSpPr>
          <p:cNvPr id="307" name="Text 2"/>
          <p:cNvSpPr txBox="1"/>
          <p:nvPr/>
        </p:nvSpPr>
        <p:spPr>
          <a:xfrm>
            <a:off x="16325850" y="333375"/>
            <a:ext cx="12096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3</a:t>
            </a:r>
          </a:p>
        </p:txBody>
      </p:sp>
      <p:sp>
        <p:nvSpPr>
          <p:cNvPr id="308" name="Text 3"/>
          <p:cNvSpPr txBox="1"/>
          <p:nvPr/>
        </p:nvSpPr>
        <p:spPr>
          <a:xfrm>
            <a:off x="2000250" y="8541172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dirty="0"/>
              <a:t>Ja</a:t>
            </a:r>
            <a:r>
              <a:rPr lang="en-US" dirty="0"/>
              <a:t>cqu</a:t>
            </a:r>
            <a:r>
              <a:rPr dirty="0"/>
              <a:t>es 1:7</a:t>
            </a:r>
          </a:p>
        </p:txBody>
      </p:sp>
      <p:sp>
        <p:nvSpPr>
          <p:cNvPr id="309" name="Text 4"/>
          <p:cNvSpPr txBox="1"/>
          <p:nvPr/>
        </p:nvSpPr>
        <p:spPr>
          <a:xfrm>
            <a:off x="1909762" y="3032917"/>
            <a:ext cx="15306675" cy="5475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Quelqu’un</a:t>
            </a:r>
            <a:r>
              <a:rPr lang="en-US" dirty="0"/>
              <a:t> qui </a:t>
            </a:r>
            <a:r>
              <a:rPr lang="en-US" dirty="0" err="1"/>
              <a:t>prie</a:t>
            </a:r>
            <a:r>
              <a:rPr lang="en-US" dirty="0"/>
              <a:t> pour </a:t>
            </a:r>
            <a:r>
              <a:rPr lang="en-US" dirty="0" err="1"/>
              <a:t>connaître</a:t>
            </a:r>
            <a:r>
              <a:rPr lang="en-US" dirty="0"/>
              <a:t> la </a:t>
            </a:r>
            <a:r>
              <a:rPr lang="en-US" dirty="0" err="1"/>
              <a:t>volonté</a:t>
            </a:r>
            <a:r>
              <a:rPr lang="en-US" dirty="0"/>
              <a:t> de Dieu </a:t>
            </a:r>
            <a:r>
              <a:rPr lang="en-US" dirty="0" err="1"/>
              <a:t>comme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question </a:t>
            </a:r>
            <a:r>
              <a:rPr lang="en-US" dirty="0" err="1"/>
              <a:t>d’information</a:t>
            </a:r>
            <a:r>
              <a:rPr lang="en-US" dirty="0"/>
              <a:t>, quelque chose à </a:t>
            </a:r>
            <a:r>
              <a:rPr lang="en-US" dirty="0" err="1"/>
              <a:t>considérer</a:t>
            </a:r>
            <a:r>
              <a:rPr lang="en-US" dirty="0"/>
              <a:t>, sans </a:t>
            </a:r>
            <a:r>
              <a:rPr lang="en-US" dirty="0" err="1"/>
              <a:t>aucun</a:t>
            </a:r>
            <a:r>
              <a:rPr lang="en-US" dirty="0"/>
              <a:t> </a:t>
            </a:r>
            <a:r>
              <a:rPr lang="en-US" b="1" u="sng" dirty="0">
                <a:solidFill>
                  <a:srgbClr val="FF0000"/>
                </a:solidFill>
              </a:rPr>
              <a:t>engagement</a:t>
            </a:r>
            <a:r>
              <a:rPr lang="en-US" dirty="0"/>
              <a:t> à </a:t>
            </a:r>
            <a:r>
              <a:rPr lang="en-US" dirty="0" err="1"/>
              <a:t>suivre</a:t>
            </a:r>
            <a:r>
              <a:rPr lang="en-US" dirty="0"/>
              <a:t>, </a:t>
            </a:r>
            <a:r>
              <a:rPr lang="en-US" dirty="0" err="1"/>
              <a:t>obtient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réponse</a:t>
            </a:r>
            <a:r>
              <a:rPr lang="en-US" dirty="0"/>
              <a:t> </a:t>
            </a:r>
            <a:r>
              <a:rPr lang="en-US" dirty="0" err="1"/>
              <a:t>prévisible</a:t>
            </a:r>
            <a:r>
              <a:rPr lang="en-US" dirty="0"/>
              <a:t>:</a:t>
            </a:r>
          </a:p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“</a:t>
            </a:r>
            <a:r>
              <a:rPr lang="en-US" dirty="0" err="1"/>
              <a:t>Qu’un</a:t>
            </a:r>
            <a:r>
              <a:rPr lang="en-US" dirty="0"/>
              <a:t> </a:t>
            </a:r>
            <a:r>
              <a:rPr lang="en-US" dirty="0" err="1"/>
              <a:t>tel</a:t>
            </a:r>
            <a:r>
              <a:rPr lang="en-US" dirty="0"/>
              <a:t> homme ne </a:t>
            </a:r>
            <a:r>
              <a:rPr lang="en-US" dirty="0" err="1"/>
              <a:t>s’imagine</a:t>
            </a:r>
            <a:r>
              <a:rPr lang="en-US" dirty="0"/>
              <a:t> pas </a:t>
            </a:r>
            <a:r>
              <a:rPr lang="en-US" dirty="0" err="1"/>
              <a:t>qu’il</a:t>
            </a:r>
            <a:r>
              <a:rPr lang="en-US" dirty="0"/>
              <a:t> </a:t>
            </a:r>
            <a:r>
              <a:rPr lang="en-US" dirty="0" err="1"/>
              <a:t>recevra</a:t>
            </a:r>
            <a:r>
              <a:rPr lang="en-US" dirty="0"/>
              <a:t> quelque chose du Seigneur.”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DFE48CAB-4957-0805-A640-96A9C61D0E3C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16" name="Text 0"/>
          <p:cNvSpPr txBox="1"/>
          <p:nvPr/>
        </p:nvSpPr>
        <p:spPr>
          <a:xfrm>
            <a:off x="2000250" y="1657350"/>
            <a:ext cx="14458950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Lorsque</a:t>
            </a:r>
            <a:r>
              <a:rPr lang="en-US" dirty="0"/>
              <a:t> nous </a:t>
            </a:r>
            <a:r>
              <a:rPr lang="en-US" dirty="0" err="1"/>
              <a:t>sommes</a:t>
            </a:r>
            <a:r>
              <a:rPr lang="en-US" dirty="0"/>
              <a:t> dans le </a:t>
            </a:r>
            <a:r>
              <a:rPr lang="en-US" dirty="0" err="1"/>
              <a:t>besoin</a:t>
            </a:r>
            <a:endParaRPr dirty="0"/>
          </a:p>
        </p:txBody>
      </p:sp>
      <p:sp>
        <p:nvSpPr>
          <p:cNvPr id="318" name="Text 2"/>
          <p:cNvSpPr txBox="1"/>
          <p:nvPr/>
        </p:nvSpPr>
        <p:spPr>
          <a:xfrm>
            <a:off x="16325850" y="333375"/>
            <a:ext cx="12096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3</a:t>
            </a:r>
          </a:p>
        </p:txBody>
      </p:sp>
      <p:sp>
        <p:nvSpPr>
          <p:cNvPr id="319" name="Text 3"/>
          <p:cNvSpPr txBox="1"/>
          <p:nvPr/>
        </p:nvSpPr>
        <p:spPr>
          <a:xfrm>
            <a:off x="1830838" y="3627152"/>
            <a:ext cx="14628362" cy="5386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1. </a:t>
            </a:r>
            <a:r>
              <a:rPr b="1" dirty="0" err="1">
                <a:solidFill>
                  <a:srgbClr val="FF0000"/>
                </a:solidFill>
              </a:rPr>
              <a:t>A</a:t>
            </a:r>
            <a:r>
              <a:rPr lang="en-US" b="1" dirty="0" err="1">
                <a:solidFill>
                  <a:srgbClr val="FF0000"/>
                </a:solidFill>
              </a:rPr>
              <a:t>dmettre</a:t>
            </a:r>
            <a:r>
              <a:rPr dirty="0"/>
              <a:t> </a:t>
            </a:r>
            <a:r>
              <a:rPr lang="en-US" dirty="0"/>
              <a:t>que nous </a:t>
            </a:r>
            <a:r>
              <a:rPr lang="en-US" dirty="0" err="1"/>
              <a:t>sommes</a:t>
            </a:r>
            <a:r>
              <a:rPr lang="en-US" dirty="0"/>
              <a:t> </a:t>
            </a:r>
            <a:r>
              <a:rPr lang="en-US" dirty="0" err="1"/>
              <a:t>bloqués</a:t>
            </a:r>
            <a:r>
              <a:rPr lang="en-US" dirty="0"/>
              <a:t>.</a:t>
            </a:r>
            <a:endParaRPr dirty="0"/>
          </a:p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2. </a:t>
            </a:r>
            <a:r>
              <a:rPr lang="en-US" b="1" u="sng" dirty="0" err="1">
                <a:solidFill>
                  <a:srgbClr val="FF0000"/>
                </a:solidFill>
              </a:rPr>
              <a:t>Reconnaître</a:t>
            </a:r>
            <a:r>
              <a:rPr dirty="0"/>
              <a:t> </a:t>
            </a:r>
            <a:r>
              <a:rPr lang="en-US" dirty="0"/>
              <a:t>que nous ne </a:t>
            </a:r>
            <a:r>
              <a:rPr lang="en-US" dirty="0" err="1"/>
              <a:t>pouvons</a:t>
            </a:r>
            <a:r>
              <a:rPr lang="en-US" dirty="0"/>
              <a:t> rien faire par </a:t>
            </a:r>
            <a:r>
              <a:rPr lang="en-US" dirty="0" err="1"/>
              <a:t>nousmêmes</a:t>
            </a:r>
            <a:r>
              <a:rPr dirty="0"/>
              <a:t>.</a:t>
            </a:r>
          </a:p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3. </a:t>
            </a:r>
            <a:r>
              <a:rPr lang="en-US" dirty="0"/>
              <a:t>Lui </a:t>
            </a:r>
            <a:r>
              <a:rPr lang="en-US" b="1" u="sng" dirty="0">
                <a:solidFill>
                  <a:srgbClr val="FF0000"/>
                </a:solidFill>
              </a:rPr>
              <a:t>demander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sagesse</a:t>
            </a:r>
            <a:r>
              <a:rPr lang="en-US" dirty="0"/>
              <a:t> </a:t>
            </a:r>
            <a:r>
              <a:rPr lang="en-US" dirty="0" err="1"/>
              <a:t>surnaturelle</a:t>
            </a:r>
            <a:r>
              <a:rPr lang="en-US" dirty="0"/>
              <a:t>.</a:t>
            </a:r>
            <a:endParaRPr dirty="0"/>
          </a:p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4. </a:t>
            </a:r>
            <a:r>
              <a:rPr lang="en-US" b="1" u="sng" dirty="0">
                <a:solidFill>
                  <a:srgbClr val="FF0000"/>
                </a:solidFill>
              </a:rPr>
              <a:t>Accepter</a:t>
            </a:r>
            <a:r>
              <a:rPr dirty="0"/>
              <a:t> </a:t>
            </a:r>
            <a:r>
              <a:rPr lang="en-US" dirty="0"/>
              <a:t>de faire tout </a:t>
            </a:r>
            <a:r>
              <a:rPr lang="en-US" dirty="0" err="1"/>
              <a:t>ce</a:t>
            </a:r>
            <a:r>
              <a:rPr lang="en-US" dirty="0"/>
              <a:t> que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sagesse</a:t>
            </a:r>
            <a:r>
              <a:rPr lang="en-US" dirty="0"/>
              <a:t> </a:t>
            </a:r>
            <a:r>
              <a:rPr lang="en-US" dirty="0" err="1"/>
              <a:t>exige</a:t>
            </a:r>
            <a:r>
              <a:rPr lang="en-US" dirty="0"/>
              <a:t> de nous</a:t>
            </a:r>
            <a:r>
              <a:rPr dirty="0"/>
              <a:t>.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B369ACEB-22B1-54B1-9E11-07A85D810F92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5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6" name="Image 5" descr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9300" y="4371975"/>
            <a:ext cx="15287625" cy="2228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Image 6" descr="Imag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9300" y="6877050"/>
            <a:ext cx="15287625" cy="2962275"/>
          </a:xfrm>
          <a:prstGeom prst="rect">
            <a:avLst/>
          </a:prstGeom>
          <a:ln w="12700">
            <a:miter lim="400000"/>
          </a:ln>
        </p:spPr>
      </p:pic>
      <p:sp>
        <p:nvSpPr>
          <p:cNvPr id="328" name="Text 0"/>
          <p:cNvSpPr txBox="1"/>
          <p:nvPr/>
        </p:nvSpPr>
        <p:spPr>
          <a:xfrm>
            <a:off x="2000250" y="1657350"/>
            <a:ext cx="15306675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Un </a:t>
            </a:r>
            <a:r>
              <a:rPr lang="en-US" dirty="0" err="1"/>
              <a:t>thème</a:t>
            </a:r>
            <a:r>
              <a:rPr lang="en-US" dirty="0"/>
              <a:t> qui court dans toute </a:t>
            </a:r>
            <a:r>
              <a:rPr lang="en-US" dirty="0" err="1"/>
              <a:t>l’Écriture</a:t>
            </a:r>
            <a:endParaRPr dirty="0"/>
          </a:p>
        </p:txBody>
      </p:sp>
      <p:sp>
        <p:nvSpPr>
          <p:cNvPr id="330" name="Text 2"/>
          <p:cNvSpPr txBox="1"/>
          <p:nvPr/>
        </p:nvSpPr>
        <p:spPr>
          <a:xfrm>
            <a:off x="16325850" y="333375"/>
            <a:ext cx="12096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3</a:t>
            </a:r>
          </a:p>
        </p:txBody>
      </p:sp>
      <p:sp>
        <p:nvSpPr>
          <p:cNvPr id="331" name="Text 3"/>
          <p:cNvSpPr txBox="1"/>
          <p:nvPr/>
        </p:nvSpPr>
        <p:spPr>
          <a:xfrm>
            <a:off x="2000250" y="3730294"/>
            <a:ext cx="15306675" cy="146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700"/>
              </a:lnSpc>
              <a:defRPr sz="48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Il “</a:t>
            </a:r>
            <a:r>
              <a:rPr lang="en-US" dirty="0" err="1"/>
              <a:t>est</a:t>
            </a:r>
            <a:r>
              <a:rPr lang="en-US" dirty="0"/>
              <a:t> près de </a:t>
            </a:r>
            <a:r>
              <a:rPr lang="en-US" dirty="0" err="1"/>
              <a:t>ceux</a:t>
            </a:r>
            <a:r>
              <a:rPr lang="en-US" dirty="0"/>
              <a:t> qui </a:t>
            </a:r>
            <a:r>
              <a:rPr lang="en-US" dirty="0" err="1"/>
              <a:t>ont</a:t>
            </a:r>
            <a:r>
              <a:rPr lang="en-US" dirty="0"/>
              <a:t> le </a:t>
            </a:r>
            <a:r>
              <a:rPr lang="en-US" dirty="0" err="1"/>
              <a:t>coeur</a:t>
            </a:r>
            <a:r>
              <a:rPr lang="en-US" dirty="0"/>
              <a:t> </a:t>
            </a:r>
            <a:r>
              <a:rPr lang="en-US" dirty="0" err="1"/>
              <a:t>brisé</a:t>
            </a:r>
            <a:r>
              <a:rPr lang="en-US" dirty="0"/>
              <a:t>, et il </a:t>
            </a:r>
            <a:r>
              <a:rPr lang="en-US" dirty="0" err="1"/>
              <a:t>sauve</a:t>
            </a:r>
            <a:r>
              <a:rPr lang="en-US" dirty="0"/>
              <a:t> </a:t>
            </a:r>
            <a:r>
              <a:rPr lang="en-US" dirty="0" err="1"/>
              <a:t>ceux</a:t>
            </a:r>
            <a:r>
              <a:rPr lang="en-US" dirty="0"/>
              <a:t> don’t </a:t>
            </a:r>
            <a:r>
              <a:rPr lang="en-US" dirty="0" err="1"/>
              <a:t>l’esprit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abattu</a:t>
            </a:r>
            <a:r>
              <a:rPr lang="en-US" dirty="0"/>
              <a:t>.”</a:t>
            </a:r>
            <a:endParaRPr dirty="0"/>
          </a:p>
        </p:txBody>
      </p:sp>
      <p:sp>
        <p:nvSpPr>
          <p:cNvPr id="332" name="Text 4"/>
          <p:cNvSpPr txBox="1"/>
          <p:nvPr/>
        </p:nvSpPr>
        <p:spPr>
          <a:xfrm>
            <a:off x="2000250" y="5234413"/>
            <a:ext cx="12801600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dirty="0" err="1"/>
              <a:t>Psa</a:t>
            </a:r>
            <a:r>
              <a:rPr lang="en-US" dirty="0" err="1"/>
              <a:t>u</a:t>
            </a:r>
            <a:r>
              <a:rPr dirty="0" err="1"/>
              <a:t>m</a:t>
            </a:r>
            <a:r>
              <a:rPr lang="en-US" dirty="0" err="1"/>
              <a:t>es</a:t>
            </a:r>
            <a:r>
              <a:rPr dirty="0"/>
              <a:t> 34:18</a:t>
            </a:r>
          </a:p>
        </p:txBody>
      </p:sp>
      <p:sp>
        <p:nvSpPr>
          <p:cNvPr id="333" name="Text 5"/>
          <p:cNvSpPr txBox="1"/>
          <p:nvPr/>
        </p:nvSpPr>
        <p:spPr>
          <a:xfrm>
            <a:off x="2000249" y="6187250"/>
            <a:ext cx="15306675" cy="29238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700"/>
              </a:lnSpc>
              <a:defRPr sz="48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Il nous invite à nous </a:t>
            </a:r>
            <a:r>
              <a:rPr lang="en-US" dirty="0" err="1"/>
              <a:t>approcher</a:t>
            </a:r>
            <a:r>
              <a:rPr lang="en-US" dirty="0"/>
              <a:t> de son </a:t>
            </a:r>
            <a:r>
              <a:rPr lang="en-US" dirty="0" err="1"/>
              <a:t>trône</a:t>
            </a:r>
            <a:r>
              <a:rPr lang="en-US" dirty="0"/>
              <a:t> avec </a:t>
            </a:r>
            <a:r>
              <a:rPr lang="en-US" dirty="0" err="1"/>
              <a:t>confiance</a:t>
            </a:r>
            <a:r>
              <a:rPr lang="en-US" dirty="0"/>
              <a:t> et assurance - “</a:t>
            </a:r>
            <a:r>
              <a:rPr lang="en-US" dirty="0" err="1"/>
              <a:t>afin</a:t>
            </a:r>
            <a:r>
              <a:rPr lang="en-US" dirty="0"/>
              <a:t> </a:t>
            </a:r>
            <a:r>
              <a:rPr lang="en-US" dirty="0" err="1"/>
              <a:t>d’obtenir</a:t>
            </a:r>
            <a:r>
              <a:rPr lang="en-US" dirty="0"/>
              <a:t> compassion et de </a:t>
            </a:r>
            <a:r>
              <a:rPr lang="en-US" dirty="0" err="1"/>
              <a:t>trouver</a:t>
            </a:r>
            <a:r>
              <a:rPr lang="en-US" dirty="0"/>
              <a:t> grâce pour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secourus</a:t>
            </a:r>
            <a:r>
              <a:rPr lang="en-US" dirty="0"/>
              <a:t> au moment </a:t>
            </a:r>
            <a:r>
              <a:rPr lang="en-US" dirty="0" err="1"/>
              <a:t>opportun</a:t>
            </a:r>
            <a:r>
              <a:rPr lang="en-US" dirty="0"/>
              <a:t>.”</a:t>
            </a:r>
            <a:endParaRPr dirty="0"/>
          </a:p>
        </p:txBody>
      </p:sp>
      <p:sp>
        <p:nvSpPr>
          <p:cNvPr id="334" name="Text 6"/>
          <p:cNvSpPr txBox="1"/>
          <p:nvPr/>
        </p:nvSpPr>
        <p:spPr>
          <a:xfrm>
            <a:off x="2000250" y="9126504"/>
            <a:ext cx="12801600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dirty="0" err="1"/>
              <a:t>H</a:t>
            </a:r>
            <a:r>
              <a:rPr lang="en-US" dirty="0" err="1"/>
              <a:t>ébreux</a:t>
            </a:r>
            <a:r>
              <a:rPr dirty="0"/>
              <a:t> 4:16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4AF97512-2590-2A95-5821-DE7A1DB453AE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0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42" name="Text 1"/>
          <p:cNvSpPr txBox="1"/>
          <p:nvPr/>
        </p:nvSpPr>
        <p:spPr>
          <a:xfrm>
            <a:off x="16325850" y="333375"/>
            <a:ext cx="12096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3</a:t>
            </a:r>
          </a:p>
        </p:txBody>
      </p:sp>
      <p:sp>
        <p:nvSpPr>
          <p:cNvPr id="343" name="Text 2"/>
          <p:cNvSpPr txBox="1"/>
          <p:nvPr/>
        </p:nvSpPr>
        <p:spPr>
          <a:xfrm>
            <a:off x="2000250" y="2952750"/>
            <a:ext cx="153733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Dieu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donne</a:t>
            </a:r>
            <a:r>
              <a:rPr lang="en-US" dirty="0"/>
              <a:t> la </a:t>
            </a:r>
            <a:r>
              <a:rPr lang="en-US" dirty="0" err="1"/>
              <a:t>ressource</a:t>
            </a:r>
            <a:r>
              <a:rPr lang="en-US" dirty="0"/>
              <a:t> la plus précieuse au monde :</a:t>
            </a:r>
            <a:r>
              <a:rPr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sa</a:t>
            </a:r>
            <a:r>
              <a:rPr lang="en-US" b="1" u="sng" dirty="0">
                <a:solidFill>
                  <a:srgbClr val="FF0000"/>
                </a:solidFill>
              </a:rPr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sagesse</a:t>
            </a:r>
            <a:r>
              <a:rPr b="1" dirty="0">
                <a:solidFill>
                  <a:srgbClr val="90ADC6"/>
                </a:solidFill>
              </a:rPr>
              <a:t>.</a:t>
            </a:r>
          </a:p>
        </p:txBody>
      </p:sp>
      <p:sp>
        <p:nvSpPr>
          <p:cNvPr id="344" name="Text 3"/>
          <p:cNvSpPr txBox="1"/>
          <p:nvPr/>
        </p:nvSpPr>
        <p:spPr>
          <a:xfrm>
            <a:off x="2000250" y="5572125"/>
            <a:ext cx="15373350" cy="31290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Il </a:t>
            </a:r>
            <a:r>
              <a:rPr lang="en-US" dirty="0" err="1"/>
              <a:t>vous</a:t>
            </a:r>
            <a:r>
              <a:rPr lang="en-US" dirty="0"/>
              <a:t> conduit à travers les </a:t>
            </a:r>
            <a:r>
              <a:rPr lang="en-US" dirty="0" err="1"/>
              <a:t>circonstances</a:t>
            </a:r>
            <a:r>
              <a:rPr lang="en-US" dirty="0"/>
              <a:t> avec </a:t>
            </a:r>
            <a:r>
              <a:rPr lang="en-US" dirty="0" err="1"/>
              <a:t>suffisamment</a:t>
            </a:r>
            <a:r>
              <a:rPr lang="en-US" dirty="0"/>
              <a:t> de grâce pour faire face à </a:t>
            </a:r>
            <a:r>
              <a:rPr lang="en-US" dirty="0" err="1"/>
              <a:t>chaque</a:t>
            </a:r>
            <a:r>
              <a:rPr lang="en-US" dirty="0"/>
              <a:t> jour et avec la </a:t>
            </a:r>
            <a:r>
              <a:rPr lang="en-US" dirty="0" err="1"/>
              <a:t>promesse</a:t>
            </a:r>
            <a:r>
              <a:rPr lang="en-US" dirty="0"/>
              <a:t> de tout faire </a:t>
            </a:r>
            <a:r>
              <a:rPr lang="en-US" dirty="0" err="1"/>
              <a:t>concourir</a:t>
            </a:r>
            <a:r>
              <a:rPr lang="en-US" dirty="0"/>
              <a:t> à </a:t>
            </a:r>
            <a:r>
              <a:rPr lang="en-US" dirty="0" err="1"/>
              <a:t>votre</a:t>
            </a:r>
            <a:r>
              <a:rPr lang="en-US" dirty="0"/>
              <a:t> bien.</a:t>
            </a:r>
            <a:endParaRPr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AAD4A5EE-77F8-B8FB-2795-377ADA701179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4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0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1" name="Image 5" descr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9300" y="3419475"/>
            <a:ext cx="14268450" cy="2324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2" name="Image 6" descr="Imag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9300" y="6410325"/>
            <a:ext cx="15287625" cy="2324100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Text 0"/>
          <p:cNvSpPr txBox="1"/>
          <p:nvPr/>
        </p:nvSpPr>
        <p:spPr>
          <a:xfrm>
            <a:off x="2000250" y="1657350"/>
            <a:ext cx="14249400" cy="112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Questions</a:t>
            </a:r>
            <a:endParaRPr dirty="0"/>
          </a:p>
        </p:txBody>
      </p:sp>
      <p:sp>
        <p:nvSpPr>
          <p:cNvPr id="355" name="Text 2"/>
          <p:cNvSpPr txBox="1"/>
          <p:nvPr/>
        </p:nvSpPr>
        <p:spPr>
          <a:xfrm>
            <a:off x="16325850" y="333375"/>
            <a:ext cx="12096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3</a:t>
            </a:r>
          </a:p>
        </p:txBody>
      </p:sp>
      <p:sp>
        <p:nvSpPr>
          <p:cNvPr id="357" name="Text 4"/>
          <p:cNvSpPr txBox="1"/>
          <p:nvPr/>
        </p:nvSpPr>
        <p:spPr>
          <a:xfrm>
            <a:off x="2000250" y="4181475"/>
            <a:ext cx="1428750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1. </a:t>
            </a:r>
            <a:r>
              <a:rPr lang="en-US" dirty="0" err="1"/>
              <a:t>Où</a:t>
            </a:r>
            <a:r>
              <a:rPr lang="en-US" dirty="0"/>
              <a:t> </a:t>
            </a:r>
            <a:r>
              <a:rPr lang="en-US" dirty="0" err="1"/>
              <a:t>avez-vous</a:t>
            </a:r>
            <a:r>
              <a:rPr lang="en-US" dirty="0"/>
              <a:t> </a:t>
            </a:r>
            <a:r>
              <a:rPr lang="en-US" dirty="0" err="1"/>
              <a:t>besoin</a:t>
            </a:r>
            <a:r>
              <a:rPr lang="en-US" dirty="0"/>
              <a:t> de la </a:t>
            </a:r>
            <a:r>
              <a:rPr lang="en-US" dirty="0" err="1"/>
              <a:t>sagesse</a:t>
            </a:r>
            <a:r>
              <a:rPr lang="en-US" dirty="0"/>
              <a:t> </a:t>
            </a:r>
            <a:r>
              <a:rPr lang="en-US" dirty="0" err="1"/>
              <a:t>surnaturelle</a:t>
            </a:r>
            <a:r>
              <a:rPr lang="en-US" dirty="0"/>
              <a:t> de Dieu </a:t>
            </a:r>
            <a:r>
              <a:rPr lang="en-US" dirty="0" err="1"/>
              <a:t>aujourd’hui</a:t>
            </a:r>
            <a:r>
              <a:rPr lang="en-US" dirty="0"/>
              <a:t> ?</a:t>
            </a:r>
            <a:endParaRPr dirty="0"/>
          </a:p>
        </p:txBody>
      </p:sp>
      <p:sp>
        <p:nvSpPr>
          <p:cNvPr id="359" name="Text 6"/>
          <p:cNvSpPr txBox="1"/>
          <p:nvPr/>
        </p:nvSpPr>
        <p:spPr>
          <a:xfrm>
            <a:off x="2000250" y="6410325"/>
            <a:ext cx="15306675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2. Y a-t-il un </a:t>
            </a:r>
            <a:r>
              <a:rPr lang="en-US" dirty="0" err="1"/>
              <a:t>domaine</a:t>
            </a:r>
            <a:r>
              <a:rPr lang="en-US" dirty="0"/>
              <a:t> dans </a:t>
            </a:r>
            <a:r>
              <a:rPr lang="en-US" dirty="0" err="1"/>
              <a:t>lequel</a:t>
            </a:r>
            <a:r>
              <a:rPr lang="en-US" dirty="0"/>
              <a:t>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pourriez</a:t>
            </a:r>
            <a:r>
              <a:rPr lang="en-US" dirty="0"/>
              <a:t> refuser </a:t>
            </a:r>
            <a:r>
              <a:rPr lang="en-US" dirty="0" err="1"/>
              <a:t>l’aide</a:t>
            </a:r>
            <a:r>
              <a:rPr lang="en-US" dirty="0"/>
              <a:t> de Dieu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n’étant</a:t>
            </a:r>
            <a:r>
              <a:rPr lang="en-US" dirty="0"/>
              <a:t> pas </a:t>
            </a:r>
            <a:r>
              <a:rPr lang="en-US" dirty="0" err="1"/>
              <a:t>disposé</a:t>
            </a:r>
            <a:r>
              <a:rPr lang="en-US" dirty="0"/>
              <a:t> à faire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qu’il</a:t>
            </a:r>
            <a:r>
              <a:rPr lang="en-US" dirty="0"/>
              <a:t> </a:t>
            </a:r>
            <a:r>
              <a:rPr lang="en-US" dirty="0" err="1"/>
              <a:t>demande</a:t>
            </a:r>
            <a:r>
              <a:rPr lang="en-US" dirty="0"/>
              <a:t> ?</a:t>
            </a:r>
            <a:endParaRPr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912D2DF1-62C2-C7A7-EBFF-D0B2E7B33C9D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6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5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66" name="Text 0"/>
          <p:cNvSpPr txBox="1"/>
          <p:nvPr/>
        </p:nvSpPr>
        <p:spPr>
          <a:xfrm>
            <a:off x="4024312" y="3755397"/>
            <a:ext cx="10239375" cy="2044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Une </a:t>
            </a:r>
            <a:r>
              <a:rPr lang="en-US" dirty="0" err="1"/>
              <a:t>Théologie</a:t>
            </a:r>
            <a:r>
              <a:rPr lang="en-US" dirty="0"/>
              <a:t> à </a:t>
            </a:r>
            <a:r>
              <a:rPr lang="en-US" dirty="0" err="1"/>
              <a:t>mettre</a:t>
            </a:r>
            <a:endParaRPr lang="en-US" dirty="0"/>
          </a:p>
          <a:p>
            <a:r>
              <a:rPr lang="en-US" dirty="0" err="1"/>
              <a:t>en</a:t>
            </a:r>
            <a:r>
              <a:rPr lang="en-US" dirty="0"/>
              <a:t> pratique</a:t>
            </a:r>
            <a:endParaRPr dirty="0"/>
          </a:p>
        </p:txBody>
      </p:sp>
      <p:sp>
        <p:nvSpPr>
          <p:cNvPr id="368" name="Text 2"/>
          <p:cNvSpPr txBox="1"/>
          <p:nvPr/>
        </p:nvSpPr>
        <p:spPr>
          <a:xfrm>
            <a:off x="16325850" y="333375"/>
            <a:ext cx="1209675" cy="31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Session 4</a:t>
            </a: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A58768DD-059E-7214-498D-2D49D7289B67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75" name="Text 0"/>
          <p:cNvSpPr txBox="1"/>
          <p:nvPr/>
        </p:nvSpPr>
        <p:spPr>
          <a:xfrm>
            <a:off x="2000250" y="1657350"/>
            <a:ext cx="13944684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L’outil</a:t>
            </a:r>
            <a:r>
              <a:rPr lang="en-US" dirty="0"/>
              <a:t> le plus puissant de Satan …</a:t>
            </a:r>
            <a:endParaRPr dirty="0"/>
          </a:p>
        </p:txBody>
      </p:sp>
      <p:sp>
        <p:nvSpPr>
          <p:cNvPr id="377" name="Text 2"/>
          <p:cNvSpPr txBox="1"/>
          <p:nvPr/>
        </p:nvSpPr>
        <p:spPr>
          <a:xfrm>
            <a:off x="16316325" y="333375"/>
            <a:ext cx="1247775" cy="31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r>
              <a:t>Session 4</a:t>
            </a:r>
          </a:p>
        </p:txBody>
      </p:sp>
      <p:sp>
        <p:nvSpPr>
          <p:cNvPr id="378" name="Text 3"/>
          <p:cNvSpPr txBox="1"/>
          <p:nvPr/>
        </p:nvSpPr>
        <p:spPr>
          <a:xfrm>
            <a:off x="2000250" y="3575160"/>
            <a:ext cx="15506700" cy="654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AD02C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</a:rPr>
              <a:t>Le </a:t>
            </a:r>
            <a:r>
              <a:rPr sz="4800" b="1" u="sng" dirty="0" err="1">
                <a:solidFill>
                  <a:srgbClr val="FF0000"/>
                </a:solidFill>
              </a:rPr>
              <a:t>D</a:t>
            </a:r>
            <a:r>
              <a:rPr lang="en-US" sz="4800" b="1" u="sng" dirty="0" err="1">
                <a:solidFill>
                  <a:srgbClr val="FF0000"/>
                </a:solidFill>
              </a:rPr>
              <a:t>é</a:t>
            </a:r>
            <a:r>
              <a:rPr sz="4800" b="1" u="sng" dirty="0" err="1">
                <a:solidFill>
                  <a:srgbClr val="FF0000"/>
                </a:solidFill>
              </a:rPr>
              <a:t>couragement</a:t>
            </a:r>
            <a:endParaRPr sz="4800" b="1" u="sng" dirty="0">
              <a:solidFill>
                <a:srgbClr val="FF0000"/>
              </a:solidFill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9E0868B2-FB51-4386-4C32-18B18242B23B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8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85" name="Text 0"/>
          <p:cNvSpPr txBox="1"/>
          <p:nvPr/>
        </p:nvSpPr>
        <p:spPr>
          <a:xfrm>
            <a:off x="2000250" y="1657350"/>
            <a:ext cx="137731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Tuer le dragon du </a:t>
            </a:r>
            <a:r>
              <a:rPr lang="en-US" dirty="0" err="1"/>
              <a:t>découragement</a:t>
            </a:r>
            <a:endParaRPr dirty="0"/>
          </a:p>
        </p:txBody>
      </p:sp>
      <p:sp>
        <p:nvSpPr>
          <p:cNvPr id="387" name="Text 2"/>
          <p:cNvSpPr txBox="1"/>
          <p:nvPr/>
        </p:nvSpPr>
        <p:spPr>
          <a:xfrm>
            <a:off x="16316325" y="333375"/>
            <a:ext cx="1247775" cy="31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r>
              <a:t>Session 4</a:t>
            </a:r>
          </a:p>
        </p:txBody>
      </p:sp>
      <p:sp>
        <p:nvSpPr>
          <p:cNvPr id="388" name="Text 3"/>
          <p:cNvSpPr txBox="1"/>
          <p:nvPr/>
        </p:nvSpPr>
        <p:spPr>
          <a:xfrm>
            <a:off x="2000250" y="4088320"/>
            <a:ext cx="14910621" cy="3909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Le </a:t>
            </a:r>
            <a:r>
              <a:rPr lang="en-US" dirty="0" err="1"/>
              <a:t>découragement</a:t>
            </a:r>
            <a:r>
              <a:rPr lang="en-US" dirty="0"/>
              <a:t> </a:t>
            </a:r>
            <a:r>
              <a:rPr lang="en-US" dirty="0" err="1"/>
              <a:t>érode</a:t>
            </a:r>
            <a:r>
              <a:rPr lang="en-US" dirty="0"/>
              <a:t> la </a:t>
            </a:r>
            <a:r>
              <a:rPr lang="en-US" dirty="0" err="1"/>
              <a:t>confiance</a:t>
            </a:r>
            <a:r>
              <a:rPr lang="en-US" dirty="0"/>
              <a:t> et nous fait </a:t>
            </a:r>
            <a:r>
              <a:rPr lang="en-US" dirty="0" err="1"/>
              <a:t>perdre</a:t>
            </a:r>
            <a:endParaRPr lang="en-US" dirty="0"/>
          </a:p>
          <a:p>
            <a:r>
              <a:rPr lang="en-US" dirty="0"/>
              <a:t>courage. Petit à petit, il nous </a:t>
            </a:r>
            <a:r>
              <a:rPr lang="en-US" dirty="0" err="1"/>
              <a:t>convainc</a:t>
            </a:r>
            <a:r>
              <a:rPr lang="en-US" dirty="0"/>
              <a:t> que nous </a:t>
            </a:r>
            <a:r>
              <a:rPr lang="en-US" dirty="0" err="1"/>
              <a:t>sommes</a:t>
            </a:r>
            <a:endParaRPr lang="en-US" dirty="0"/>
          </a:p>
          <a:p>
            <a:r>
              <a:rPr lang="en-US" dirty="0" err="1"/>
              <a:t>impuissants</a:t>
            </a:r>
            <a:r>
              <a:rPr lang="en-US" dirty="0"/>
              <a:t>, que rien ne </a:t>
            </a:r>
            <a:r>
              <a:rPr lang="en-US" dirty="0" err="1"/>
              <a:t>changera</a:t>
            </a:r>
            <a:r>
              <a:rPr lang="en-US" dirty="0"/>
              <a:t>, que </a:t>
            </a:r>
            <a:r>
              <a:rPr lang="en-US" dirty="0" err="1"/>
              <a:t>cela</a:t>
            </a:r>
            <a:r>
              <a:rPr lang="en-US" dirty="0"/>
              <a:t> </a:t>
            </a:r>
            <a:r>
              <a:rPr lang="en-US" dirty="0" err="1"/>
              <a:t>n’a</a:t>
            </a:r>
            <a:r>
              <a:rPr lang="en-US" dirty="0"/>
              <a:t> </a:t>
            </a:r>
            <a:r>
              <a:rPr lang="en-US" dirty="0" err="1"/>
              <a:t>aucun</a:t>
            </a:r>
            <a:r>
              <a:rPr lang="en-US" dirty="0"/>
              <a:t> </a:t>
            </a:r>
            <a:r>
              <a:rPr lang="en-US" dirty="0" err="1"/>
              <a:t>sens</a:t>
            </a:r>
            <a:endParaRPr lang="en-US" dirty="0"/>
          </a:p>
          <a:p>
            <a:r>
              <a:rPr lang="en-US" dirty="0" err="1"/>
              <a:t>d’essayer</a:t>
            </a:r>
            <a:r>
              <a:rPr lang="en-US" dirty="0"/>
              <a:t>. </a:t>
            </a:r>
            <a:r>
              <a:rPr lang="en-US" dirty="0" err="1"/>
              <a:t>C’est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sentiment qui fait que les </a:t>
            </a:r>
            <a:r>
              <a:rPr lang="en-US" dirty="0" err="1"/>
              <a:t>compromis</a:t>
            </a:r>
            <a:r>
              <a:rPr lang="en-US" dirty="0"/>
              <a:t>, les</a:t>
            </a:r>
          </a:p>
          <a:p>
            <a:r>
              <a:rPr lang="en-US" dirty="0" err="1"/>
              <a:t>raccourcis</a:t>
            </a:r>
            <a:r>
              <a:rPr lang="en-US" dirty="0"/>
              <a:t> et </a:t>
            </a:r>
            <a:r>
              <a:rPr lang="en-US" dirty="0" err="1"/>
              <a:t>l’abandon</a:t>
            </a:r>
            <a:r>
              <a:rPr lang="en-US" dirty="0"/>
              <a:t> </a:t>
            </a:r>
            <a:r>
              <a:rPr lang="en-US" dirty="0" err="1"/>
              <a:t>semblent</a:t>
            </a:r>
            <a:r>
              <a:rPr lang="en-US" dirty="0"/>
              <a:t> </a:t>
            </a:r>
            <a:r>
              <a:rPr lang="en-US" dirty="0" err="1"/>
              <a:t>être</a:t>
            </a:r>
            <a:r>
              <a:rPr lang="en-US" dirty="0"/>
              <a:t> les choix les plus </a:t>
            </a:r>
            <a:r>
              <a:rPr lang="en-US" dirty="0" err="1"/>
              <a:t>réalistes</a:t>
            </a:r>
            <a:r>
              <a:rPr dirty="0"/>
              <a:t>.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0B37B835-8557-96A6-1B2F-51B5855E9AB8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995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9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95" name="Text 0"/>
          <p:cNvSpPr txBox="1"/>
          <p:nvPr/>
        </p:nvSpPr>
        <p:spPr>
          <a:xfrm>
            <a:off x="2000250" y="1657350"/>
            <a:ext cx="137731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À Examiner</a:t>
            </a:r>
            <a:endParaRPr dirty="0"/>
          </a:p>
        </p:txBody>
      </p:sp>
      <p:sp>
        <p:nvSpPr>
          <p:cNvPr id="397" name="Text 2"/>
          <p:cNvSpPr txBox="1"/>
          <p:nvPr/>
        </p:nvSpPr>
        <p:spPr>
          <a:xfrm>
            <a:off x="16316325" y="333375"/>
            <a:ext cx="1247775" cy="31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r>
              <a:t>Session 4</a:t>
            </a:r>
          </a:p>
        </p:txBody>
      </p:sp>
      <p:sp>
        <p:nvSpPr>
          <p:cNvPr id="398" name="Text 3"/>
          <p:cNvSpPr txBox="1"/>
          <p:nvPr/>
        </p:nvSpPr>
        <p:spPr>
          <a:xfrm>
            <a:off x="2000250" y="3495286"/>
            <a:ext cx="14910621" cy="129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Le plan de Dieu commence par </a:t>
            </a:r>
            <a:r>
              <a:rPr lang="en-US" dirty="0" err="1"/>
              <a:t>une</a:t>
            </a:r>
            <a:r>
              <a:rPr dirty="0"/>
              <a:t> </a:t>
            </a:r>
            <a:r>
              <a:rPr b="1" u="sng" dirty="0">
                <a:solidFill>
                  <a:srgbClr val="FF0000"/>
                </a:solidFill>
              </a:rPr>
              <a:t>attitude</a:t>
            </a:r>
            <a:r>
              <a:rPr lang="en-US" b="1" u="sng" dirty="0">
                <a:solidFill>
                  <a:srgbClr val="FF0000"/>
                </a:solidFill>
              </a:rPr>
              <a:t> </a:t>
            </a:r>
            <a:r>
              <a:rPr dirty="0"/>
              <a:t>: </a:t>
            </a:r>
            <a:r>
              <a:rPr lang="en-US" b="1" dirty="0" err="1">
                <a:solidFill>
                  <a:srgbClr val="90ADC6"/>
                </a:solidFill>
              </a:rPr>
              <a:t>L’enduranc</a:t>
            </a:r>
            <a:r>
              <a:rPr lang="en-US" b="1" dirty="0">
                <a:solidFill>
                  <a:srgbClr val="90ADC6"/>
                </a:solidFill>
              </a:rPr>
              <a:t> </a:t>
            </a:r>
            <a:r>
              <a:rPr lang="en-US" b="1" dirty="0" err="1">
                <a:solidFill>
                  <a:srgbClr val="90ADC6"/>
                </a:solidFill>
              </a:rPr>
              <a:t>joyeuse</a:t>
            </a:r>
            <a:endParaRPr b="1" dirty="0">
              <a:solidFill>
                <a:srgbClr val="90ADC6"/>
              </a:solidFill>
            </a:endParaRPr>
          </a:p>
        </p:txBody>
      </p:sp>
      <p:sp>
        <p:nvSpPr>
          <p:cNvPr id="399" name="Text 3"/>
          <p:cNvSpPr txBox="1"/>
          <p:nvPr/>
        </p:nvSpPr>
        <p:spPr>
          <a:xfrm>
            <a:off x="2000248" y="5101666"/>
            <a:ext cx="14910621" cy="1288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Cette attitude </a:t>
            </a:r>
            <a:r>
              <a:rPr lang="en-US" dirty="0" err="1"/>
              <a:t>produit</a:t>
            </a:r>
            <a:r>
              <a:rPr lang="en-US" dirty="0"/>
              <a:t> un</a:t>
            </a:r>
            <a:r>
              <a:rPr dirty="0"/>
              <a:t> </a:t>
            </a:r>
            <a:r>
              <a:rPr b="1" u="sng" dirty="0" err="1">
                <a:solidFill>
                  <a:srgbClr val="FF0000"/>
                </a:solidFill>
              </a:rPr>
              <a:t>r</a:t>
            </a:r>
            <a:r>
              <a:rPr lang="en-US" b="1" u="sng" dirty="0" err="1">
                <a:solidFill>
                  <a:srgbClr val="FF0000"/>
                </a:solidFill>
              </a:rPr>
              <a:t>é</a:t>
            </a:r>
            <a:r>
              <a:rPr b="1" u="sng" dirty="0" err="1">
                <a:solidFill>
                  <a:srgbClr val="FF0000"/>
                </a:solidFill>
              </a:rPr>
              <a:t>sult</a:t>
            </a:r>
            <a:r>
              <a:rPr lang="en-US" b="1" u="sng" dirty="0" err="1">
                <a:solidFill>
                  <a:srgbClr val="FF0000"/>
                </a:solidFill>
              </a:rPr>
              <a:t>at</a:t>
            </a:r>
            <a:r>
              <a:rPr lang="en-US" b="1" u="sng" dirty="0">
                <a:solidFill>
                  <a:srgbClr val="FF0000"/>
                </a:solidFill>
              </a:rPr>
              <a:t> </a:t>
            </a:r>
            <a:r>
              <a:rPr dirty="0"/>
              <a:t>: </a:t>
            </a:r>
            <a:r>
              <a:rPr lang="en-US" b="1" dirty="0">
                <a:solidFill>
                  <a:srgbClr val="90ADC6"/>
                </a:solidFill>
              </a:rPr>
              <a:t>nous </a:t>
            </a:r>
            <a:r>
              <a:rPr lang="en-US" b="1" dirty="0" err="1">
                <a:solidFill>
                  <a:srgbClr val="90ADC6"/>
                </a:solidFill>
              </a:rPr>
              <a:t>devenons</a:t>
            </a:r>
            <a:r>
              <a:rPr lang="en-US" b="1" dirty="0">
                <a:solidFill>
                  <a:srgbClr val="90ADC6"/>
                </a:solidFill>
              </a:rPr>
              <a:t> matures,</a:t>
            </a:r>
          </a:p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b="1" dirty="0" err="1">
                <a:solidFill>
                  <a:srgbClr val="90ADC6"/>
                </a:solidFill>
              </a:rPr>
              <a:t>complets</a:t>
            </a:r>
            <a:r>
              <a:rPr lang="en-US" b="1" dirty="0">
                <a:solidFill>
                  <a:srgbClr val="90ADC6"/>
                </a:solidFill>
              </a:rPr>
              <a:t>, ne </a:t>
            </a:r>
            <a:r>
              <a:rPr lang="en-US" b="1" dirty="0" err="1">
                <a:solidFill>
                  <a:srgbClr val="90ADC6"/>
                </a:solidFill>
              </a:rPr>
              <a:t>manquant</a:t>
            </a:r>
            <a:r>
              <a:rPr lang="en-US" b="1" dirty="0">
                <a:solidFill>
                  <a:srgbClr val="90ADC6"/>
                </a:solidFill>
              </a:rPr>
              <a:t> de rien</a:t>
            </a:r>
            <a:endParaRPr b="1" dirty="0">
              <a:solidFill>
                <a:srgbClr val="90ADC6"/>
              </a:solidFill>
            </a:endParaRPr>
          </a:p>
        </p:txBody>
      </p:sp>
      <p:sp>
        <p:nvSpPr>
          <p:cNvPr id="400" name="Text 3"/>
          <p:cNvSpPr txBox="1"/>
          <p:nvPr/>
        </p:nvSpPr>
        <p:spPr>
          <a:xfrm>
            <a:off x="2000249" y="6703469"/>
            <a:ext cx="14910621" cy="1288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Dieu nous </a:t>
            </a:r>
            <a:r>
              <a:rPr lang="en-US" dirty="0" err="1"/>
              <a:t>donne</a:t>
            </a:r>
            <a:r>
              <a:rPr lang="en-US" dirty="0"/>
              <a:t> </a:t>
            </a:r>
            <a:r>
              <a:rPr lang="en-US" dirty="0" err="1"/>
              <a:t>également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ressource</a:t>
            </a:r>
            <a:r>
              <a:rPr lang="en-US" dirty="0"/>
              <a:t> inestimable :</a:t>
            </a:r>
            <a:r>
              <a:rPr dirty="0"/>
              <a:t> </a:t>
            </a:r>
            <a:r>
              <a:rPr lang="en-US" b="1" dirty="0">
                <a:solidFill>
                  <a:srgbClr val="90ADC6"/>
                </a:solidFill>
              </a:rPr>
              <a:t>La </a:t>
            </a:r>
            <a:r>
              <a:rPr lang="en-US" b="1" dirty="0" err="1">
                <a:solidFill>
                  <a:srgbClr val="90ADC6"/>
                </a:solidFill>
              </a:rPr>
              <a:t>sagesse</a:t>
            </a:r>
            <a:r>
              <a:rPr lang="en-US" b="1" dirty="0">
                <a:solidFill>
                  <a:srgbClr val="90ADC6"/>
                </a:solidFill>
              </a:rPr>
              <a:t> </a:t>
            </a:r>
            <a:r>
              <a:rPr lang="en-US" b="1" dirty="0" err="1">
                <a:solidFill>
                  <a:srgbClr val="90ADC6"/>
                </a:solidFill>
              </a:rPr>
              <a:t>surnaturelle</a:t>
            </a:r>
            <a:endParaRPr b="1" dirty="0">
              <a:solidFill>
                <a:srgbClr val="90ADC6"/>
              </a:solidFill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86371B61-7D35-0C95-34A8-DF203CBBAFD5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3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4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05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6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07" name="Text 0"/>
          <p:cNvSpPr txBox="1"/>
          <p:nvPr/>
        </p:nvSpPr>
        <p:spPr>
          <a:xfrm>
            <a:off x="2000250" y="1657350"/>
            <a:ext cx="15438075" cy="2769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Dieu nous </a:t>
            </a:r>
            <a:r>
              <a:rPr lang="en-US" dirty="0" err="1"/>
              <a:t>donne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théologie</a:t>
            </a:r>
            <a:r>
              <a:rPr lang="en-US" dirty="0"/>
              <a:t> - </a:t>
            </a:r>
            <a:r>
              <a:rPr lang="en-US" dirty="0" err="1"/>
              <a:t>une</a:t>
            </a:r>
            <a:r>
              <a:rPr lang="en-US" dirty="0"/>
              <a:t> perspective divine, </a:t>
            </a:r>
            <a:r>
              <a:rPr lang="en-US" dirty="0" err="1"/>
              <a:t>une</a:t>
            </a:r>
            <a:r>
              <a:rPr lang="en-US" dirty="0"/>
              <a:t> vérité </a:t>
            </a:r>
            <a:r>
              <a:rPr lang="en-US" dirty="0" err="1"/>
              <a:t>globale</a:t>
            </a:r>
            <a:r>
              <a:rPr lang="en-US" dirty="0"/>
              <a:t> sur la vie, les </a:t>
            </a:r>
            <a:r>
              <a:rPr lang="en-US" dirty="0" err="1"/>
              <a:t>circonstances</a:t>
            </a:r>
            <a:r>
              <a:rPr lang="en-US" dirty="0"/>
              <a:t> et </a:t>
            </a:r>
            <a:r>
              <a:rPr lang="en-US" dirty="0" err="1"/>
              <a:t>notre</a:t>
            </a:r>
            <a:r>
              <a:rPr lang="en-US" dirty="0"/>
              <a:t> avenir.</a:t>
            </a:r>
            <a:r>
              <a:rPr dirty="0"/>
              <a:t> </a:t>
            </a:r>
          </a:p>
        </p:txBody>
      </p:sp>
      <p:sp>
        <p:nvSpPr>
          <p:cNvPr id="409" name="Text 2"/>
          <p:cNvSpPr txBox="1"/>
          <p:nvPr/>
        </p:nvSpPr>
        <p:spPr>
          <a:xfrm>
            <a:off x="16316325" y="333375"/>
            <a:ext cx="1247775" cy="31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r>
              <a:t>Session 4</a:t>
            </a:r>
          </a:p>
        </p:txBody>
      </p:sp>
      <p:sp>
        <p:nvSpPr>
          <p:cNvPr id="410" name="Text 3"/>
          <p:cNvSpPr txBox="1"/>
          <p:nvPr/>
        </p:nvSpPr>
        <p:spPr>
          <a:xfrm>
            <a:off x="2000250" y="5143500"/>
            <a:ext cx="15506700" cy="37440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“Que le frère de condition humble tire </a:t>
            </a:r>
            <a:r>
              <a:rPr lang="en-US" dirty="0" err="1"/>
              <a:t>fierté</a:t>
            </a:r>
            <a:r>
              <a:rPr lang="en-US" dirty="0"/>
              <a:t> de son </a:t>
            </a:r>
            <a:r>
              <a:rPr lang="en-US" dirty="0" err="1"/>
              <a:t>élévation</a:t>
            </a:r>
            <a:r>
              <a:rPr lang="en-US" dirty="0"/>
              <a:t>.</a:t>
            </a:r>
          </a:p>
          <a:p>
            <a:r>
              <a:rPr lang="en-US" dirty="0"/>
              <a:t>Que le riche, au contraire, se montre </a:t>
            </a:r>
            <a:r>
              <a:rPr lang="en-US" dirty="0" err="1"/>
              <a:t>fier</a:t>
            </a:r>
            <a:r>
              <a:rPr lang="en-US" dirty="0"/>
              <a:t> de son </a:t>
            </a:r>
            <a:r>
              <a:rPr lang="en-US" dirty="0" err="1"/>
              <a:t>abaissement</a:t>
            </a:r>
            <a:r>
              <a:rPr lang="en-US" dirty="0"/>
              <a:t>,</a:t>
            </a:r>
          </a:p>
          <a:p>
            <a:r>
              <a:rPr lang="en-US" dirty="0"/>
              <a:t>car il </a:t>
            </a:r>
            <a:r>
              <a:rPr lang="en-US" dirty="0" err="1"/>
              <a:t>disparaîtra</a:t>
            </a:r>
            <a:r>
              <a:rPr lang="en-US" dirty="0"/>
              <a:t> </a:t>
            </a:r>
            <a:r>
              <a:rPr lang="en-US" dirty="0" err="1"/>
              <a:t>comme</a:t>
            </a:r>
            <a:r>
              <a:rPr lang="en-US" dirty="0"/>
              <a:t> la fleur de </a:t>
            </a:r>
            <a:r>
              <a:rPr lang="en-US" dirty="0" err="1"/>
              <a:t>l’herbe</a:t>
            </a:r>
            <a:r>
              <a:rPr lang="en-US" dirty="0"/>
              <a:t>. Le soleil se </a:t>
            </a:r>
            <a:r>
              <a:rPr lang="en-US" dirty="0" err="1"/>
              <a:t>lève</a:t>
            </a:r>
            <a:r>
              <a:rPr lang="en-US" dirty="0"/>
              <a:t> avec</a:t>
            </a:r>
          </a:p>
          <a:p>
            <a:r>
              <a:rPr lang="en-US" dirty="0"/>
              <a:t>son ardente </a:t>
            </a:r>
            <a:r>
              <a:rPr lang="en-US" dirty="0" err="1"/>
              <a:t>chaleur</a:t>
            </a:r>
            <a:r>
              <a:rPr lang="en-US" dirty="0"/>
              <a:t>, il </a:t>
            </a:r>
            <a:r>
              <a:rPr lang="en-US" dirty="0" err="1"/>
              <a:t>dessèche</a:t>
            </a:r>
            <a:r>
              <a:rPr lang="en-US" dirty="0"/>
              <a:t> </a:t>
            </a:r>
            <a:r>
              <a:rPr lang="en-US" dirty="0" err="1"/>
              <a:t>l’herbe</a:t>
            </a:r>
            <a:r>
              <a:rPr lang="en-US" dirty="0"/>
              <a:t>, </a:t>
            </a:r>
            <a:r>
              <a:rPr lang="en-US" dirty="0" err="1"/>
              <a:t>sa</a:t>
            </a:r>
            <a:r>
              <a:rPr lang="en-US" dirty="0"/>
              <a:t> fleur </a:t>
            </a:r>
            <a:r>
              <a:rPr lang="en-US" dirty="0" err="1"/>
              <a:t>tombe</a:t>
            </a:r>
            <a:r>
              <a:rPr lang="en-US" dirty="0"/>
              <a:t> et toute</a:t>
            </a:r>
          </a:p>
          <a:p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beauté</a:t>
            </a:r>
            <a:r>
              <a:rPr lang="en-US" dirty="0"/>
              <a:t> </a:t>
            </a:r>
            <a:r>
              <a:rPr lang="en-US" dirty="0" err="1"/>
              <a:t>s’évanouit</a:t>
            </a:r>
            <a:r>
              <a:rPr lang="en-US" dirty="0"/>
              <a:t>. De </a:t>
            </a:r>
            <a:r>
              <a:rPr lang="en-US" dirty="0" err="1"/>
              <a:t>même</a:t>
            </a:r>
            <a:r>
              <a:rPr lang="en-US" dirty="0"/>
              <a:t>, le riche se </a:t>
            </a:r>
            <a:r>
              <a:rPr lang="en-US" dirty="0" err="1"/>
              <a:t>flétrira</a:t>
            </a:r>
            <a:r>
              <a:rPr lang="en-US" dirty="0"/>
              <a:t> dans </a:t>
            </a:r>
            <a:r>
              <a:rPr lang="en-US" dirty="0" err="1"/>
              <a:t>ses</a:t>
            </a:r>
            <a:endParaRPr lang="en-US" dirty="0"/>
          </a:p>
          <a:p>
            <a:r>
              <a:rPr lang="en-US" dirty="0" err="1"/>
              <a:t>entreprises</a:t>
            </a:r>
            <a:r>
              <a:rPr lang="en-US" dirty="0"/>
              <a:t>.”</a:t>
            </a:r>
            <a:r>
              <a:rPr dirty="0"/>
              <a:t> </a:t>
            </a:r>
          </a:p>
        </p:txBody>
      </p:sp>
      <p:sp>
        <p:nvSpPr>
          <p:cNvPr id="411" name="Text 4"/>
          <p:cNvSpPr txBox="1"/>
          <p:nvPr/>
        </p:nvSpPr>
        <p:spPr>
          <a:xfrm>
            <a:off x="2000250" y="9039907"/>
            <a:ext cx="12801600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dirty="0"/>
              <a:t>Ja</a:t>
            </a:r>
            <a:r>
              <a:rPr lang="en-US" dirty="0"/>
              <a:t>cqu</a:t>
            </a:r>
            <a:r>
              <a:rPr dirty="0"/>
              <a:t>es 1:9-11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D6AC1F47-4467-F28A-5271-B16752490CBE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4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5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16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7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18" name="Text 0"/>
          <p:cNvSpPr txBox="1"/>
          <p:nvPr/>
        </p:nvSpPr>
        <p:spPr>
          <a:xfrm>
            <a:off x="2000250" y="1657350"/>
            <a:ext cx="15438075" cy="2769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Dieu nous </a:t>
            </a:r>
            <a:r>
              <a:rPr lang="en-US" dirty="0" err="1"/>
              <a:t>donne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théologie</a:t>
            </a:r>
            <a:r>
              <a:rPr lang="en-US" dirty="0"/>
              <a:t> - </a:t>
            </a:r>
            <a:r>
              <a:rPr lang="en-US" dirty="0" err="1"/>
              <a:t>une</a:t>
            </a:r>
            <a:r>
              <a:rPr lang="en-US" dirty="0"/>
              <a:t> perspective divine, </a:t>
            </a:r>
            <a:r>
              <a:rPr lang="en-US" dirty="0" err="1"/>
              <a:t>une</a:t>
            </a:r>
            <a:r>
              <a:rPr lang="en-US" dirty="0"/>
              <a:t> vérité </a:t>
            </a:r>
            <a:r>
              <a:rPr lang="en-US" dirty="0" err="1"/>
              <a:t>globale</a:t>
            </a:r>
            <a:r>
              <a:rPr lang="en-US" dirty="0"/>
              <a:t> sur la vie, les </a:t>
            </a:r>
            <a:r>
              <a:rPr lang="en-US" dirty="0" err="1"/>
              <a:t>circonstances</a:t>
            </a:r>
            <a:r>
              <a:rPr lang="en-US" dirty="0"/>
              <a:t> et </a:t>
            </a:r>
            <a:r>
              <a:rPr lang="en-US" dirty="0" err="1"/>
              <a:t>notre</a:t>
            </a:r>
            <a:r>
              <a:rPr lang="en-US" dirty="0"/>
              <a:t> avenir.</a:t>
            </a:r>
            <a:r>
              <a:rPr dirty="0"/>
              <a:t> </a:t>
            </a:r>
          </a:p>
        </p:txBody>
      </p:sp>
      <p:sp>
        <p:nvSpPr>
          <p:cNvPr id="420" name="Text 2"/>
          <p:cNvSpPr txBox="1"/>
          <p:nvPr/>
        </p:nvSpPr>
        <p:spPr>
          <a:xfrm>
            <a:off x="16316325" y="333375"/>
            <a:ext cx="1247775" cy="31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r>
              <a:t>Session 4</a:t>
            </a:r>
          </a:p>
        </p:txBody>
      </p:sp>
      <p:sp>
        <p:nvSpPr>
          <p:cNvPr id="421" name="Text 3"/>
          <p:cNvSpPr txBox="1"/>
          <p:nvPr/>
        </p:nvSpPr>
        <p:spPr>
          <a:xfrm>
            <a:off x="2000250" y="5761879"/>
            <a:ext cx="15506700" cy="1850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“</a:t>
            </a:r>
            <a:r>
              <a:rPr lang="en-US" dirty="0" err="1"/>
              <a:t>Heureux</a:t>
            </a:r>
            <a:r>
              <a:rPr lang="en-US" dirty="0"/>
              <a:t> </a:t>
            </a:r>
            <a:r>
              <a:rPr lang="en-US" dirty="0" err="1"/>
              <a:t>l’homme</a:t>
            </a:r>
            <a:r>
              <a:rPr lang="en-US" dirty="0"/>
              <a:t> qui </a:t>
            </a:r>
            <a:r>
              <a:rPr lang="en-US" dirty="0" err="1"/>
              <a:t>tient</a:t>
            </a:r>
            <a:r>
              <a:rPr lang="en-US" dirty="0"/>
              <a:t> bon face à la tentation car, après</a:t>
            </a:r>
          </a:p>
          <a:p>
            <a:r>
              <a:rPr lang="en-US" dirty="0" err="1"/>
              <a:t>avoir</a:t>
            </a:r>
            <a:r>
              <a:rPr lang="en-US" dirty="0"/>
              <a:t> fait </a:t>
            </a:r>
            <a:r>
              <a:rPr lang="en-US" dirty="0" err="1"/>
              <a:t>ses</a:t>
            </a:r>
            <a:r>
              <a:rPr lang="en-US" dirty="0"/>
              <a:t> </a:t>
            </a:r>
            <a:r>
              <a:rPr lang="en-US" dirty="0" err="1"/>
              <a:t>preuves</a:t>
            </a:r>
            <a:r>
              <a:rPr lang="en-US" dirty="0"/>
              <a:t>, il </a:t>
            </a:r>
            <a:r>
              <a:rPr lang="en-US" dirty="0" err="1"/>
              <a:t>recevra</a:t>
            </a:r>
            <a:r>
              <a:rPr lang="en-US" dirty="0"/>
              <a:t> la couronne de la vie que le</a:t>
            </a:r>
          </a:p>
          <a:p>
            <a:r>
              <a:rPr lang="en-US" dirty="0"/>
              <a:t>Seigneur a promise à </a:t>
            </a:r>
            <a:r>
              <a:rPr lang="en-US" dirty="0" err="1"/>
              <a:t>ceux</a:t>
            </a:r>
            <a:r>
              <a:rPr lang="en-US" dirty="0"/>
              <a:t> qui </a:t>
            </a:r>
            <a:r>
              <a:rPr lang="en-US" dirty="0" err="1"/>
              <a:t>l’aiment</a:t>
            </a:r>
            <a:r>
              <a:rPr lang="en-US" dirty="0"/>
              <a:t>.”</a:t>
            </a:r>
            <a:r>
              <a:rPr dirty="0"/>
              <a:t>    </a:t>
            </a:r>
          </a:p>
        </p:txBody>
      </p:sp>
      <p:sp>
        <p:nvSpPr>
          <p:cNvPr id="422" name="Text 4"/>
          <p:cNvSpPr txBox="1"/>
          <p:nvPr/>
        </p:nvSpPr>
        <p:spPr>
          <a:xfrm>
            <a:off x="2000250" y="7848048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dirty="0"/>
              <a:t>Ja</a:t>
            </a:r>
            <a:r>
              <a:rPr lang="en-US" dirty="0"/>
              <a:t>cqu</a:t>
            </a:r>
            <a:r>
              <a:rPr dirty="0"/>
              <a:t>es 1:12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721902E3-5F1D-358A-AC2D-3C8E2C5151DD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5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6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27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8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29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La vie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passagère</a:t>
            </a:r>
            <a:endParaRPr dirty="0"/>
          </a:p>
        </p:txBody>
      </p:sp>
      <p:sp>
        <p:nvSpPr>
          <p:cNvPr id="431" name="Text 2"/>
          <p:cNvSpPr txBox="1"/>
          <p:nvPr/>
        </p:nvSpPr>
        <p:spPr>
          <a:xfrm>
            <a:off x="16316325" y="333375"/>
            <a:ext cx="1247775" cy="31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r>
              <a:t>Session 4</a:t>
            </a:r>
          </a:p>
        </p:txBody>
      </p:sp>
      <p:sp>
        <p:nvSpPr>
          <p:cNvPr id="432" name="Text 3"/>
          <p:cNvSpPr txBox="1"/>
          <p:nvPr/>
        </p:nvSpPr>
        <p:spPr>
          <a:xfrm>
            <a:off x="2000250" y="3160293"/>
            <a:ext cx="14159507" cy="1228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“Le soleil se </a:t>
            </a:r>
            <a:r>
              <a:rPr lang="en-US" dirty="0" err="1"/>
              <a:t>lève</a:t>
            </a:r>
            <a:r>
              <a:rPr lang="en-US" dirty="0"/>
              <a:t> avec son ardente </a:t>
            </a:r>
            <a:r>
              <a:rPr lang="en-US" dirty="0" err="1"/>
              <a:t>chaleur</a:t>
            </a:r>
            <a:r>
              <a:rPr lang="en-US" dirty="0"/>
              <a:t>, il </a:t>
            </a:r>
            <a:r>
              <a:rPr lang="en-US" dirty="0" err="1"/>
              <a:t>dessèche</a:t>
            </a:r>
            <a:r>
              <a:rPr lang="en-US" dirty="0"/>
              <a:t> </a:t>
            </a:r>
            <a:r>
              <a:rPr lang="en-US" dirty="0" err="1"/>
              <a:t>l’herbe</a:t>
            </a:r>
            <a:r>
              <a:rPr lang="en-US" dirty="0"/>
              <a:t>, </a:t>
            </a:r>
            <a:r>
              <a:rPr lang="en-US" dirty="0" err="1"/>
              <a:t>sa</a:t>
            </a:r>
            <a:endParaRPr lang="en-US" dirty="0"/>
          </a:p>
          <a:p>
            <a:r>
              <a:rPr lang="en-US" dirty="0"/>
              <a:t>fleur </a:t>
            </a:r>
            <a:r>
              <a:rPr lang="en-US" dirty="0" err="1"/>
              <a:t>tombe</a:t>
            </a:r>
            <a:r>
              <a:rPr lang="en-US" dirty="0"/>
              <a:t> et toute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beauté</a:t>
            </a:r>
            <a:r>
              <a:rPr lang="en-US" dirty="0"/>
              <a:t> </a:t>
            </a:r>
            <a:r>
              <a:rPr lang="en-US" dirty="0" err="1"/>
              <a:t>s’évanouit</a:t>
            </a:r>
            <a:r>
              <a:rPr lang="en-US" dirty="0"/>
              <a:t>.”</a:t>
            </a:r>
            <a:r>
              <a:rPr dirty="0"/>
              <a:t>     </a:t>
            </a:r>
          </a:p>
        </p:txBody>
      </p:sp>
      <p:sp>
        <p:nvSpPr>
          <p:cNvPr id="433" name="Text 4"/>
          <p:cNvSpPr txBox="1"/>
          <p:nvPr/>
        </p:nvSpPr>
        <p:spPr>
          <a:xfrm>
            <a:off x="2000250" y="4695386"/>
            <a:ext cx="12801600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dirty="0"/>
              <a:t>Ja</a:t>
            </a:r>
            <a:r>
              <a:rPr lang="en-US" dirty="0"/>
              <a:t>cqu</a:t>
            </a:r>
            <a:r>
              <a:rPr dirty="0"/>
              <a:t>es 1:11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798FCD6C-E7F3-A5C3-D665-390EFB062C50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6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7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38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9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40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N’abandonnez</a:t>
            </a:r>
            <a:r>
              <a:rPr lang="en-US" dirty="0"/>
              <a:t> pas</a:t>
            </a:r>
            <a:r>
              <a:rPr dirty="0"/>
              <a:t>!</a:t>
            </a:r>
          </a:p>
        </p:txBody>
      </p:sp>
      <p:sp>
        <p:nvSpPr>
          <p:cNvPr id="442" name="Text 2"/>
          <p:cNvSpPr txBox="1"/>
          <p:nvPr/>
        </p:nvSpPr>
        <p:spPr>
          <a:xfrm>
            <a:off x="16316325" y="333375"/>
            <a:ext cx="1247775" cy="31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r>
              <a:t>Session 4</a:t>
            </a:r>
          </a:p>
        </p:txBody>
      </p:sp>
      <p:sp>
        <p:nvSpPr>
          <p:cNvPr id="443" name="Text 3"/>
          <p:cNvSpPr txBox="1"/>
          <p:nvPr/>
        </p:nvSpPr>
        <p:spPr>
          <a:xfrm>
            <a:off x="2000250" y="3160293"/>
            <a:ext cx="12801600" cy="18505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La </a:t>
            </a:r>
            <a:r>
              <a:rPr lang="en-US" dirty="0" err="1"/>
              <a:t>personne</a:t>
            </a:r>
            <a:r>
              <a:rPr lang="en-US" dirty="0"/>
              <a:t> qui </a:t>
            </a:r>
            <a:r>
              <a:rPr lang="en-US" dirty="0" err="1"/>
              <a:t>réussit</a:t>
            </a:r>
            <a:r>
              <a:rPr lang="en-US" dirty="0"/>
              <a:t> </a:t>
            </a:r>
            <a:r>
              <a:rPr lang="en-US" dirty="0" err="1"/>
              <a:t>cette</a:t>
            </a:r>
            <a:r>
              <a:rPr lang="en-US" dirty="0"/>
              <a:t> </a:t>
            </a:r>
            <a:r>
              <a:rPr lang="en-US" dirty="0" err="1"/>
              <a:t>épreuve</a:t>
            </a:r>
            <a:r>
              <a:rPr lang="en-US" dirty="0"/>
              <a:t> “</a:t>
            </a:r>
            <a:r>
              <a:rPr lang="en-US" dirty="0" err="1"/>
              <a:t>recevra</a:t>
            </a:r>
            <a:r>
              <a:rPr lang="en-US" dirty="0"/>
              <a:t> la couronne de vie”.</a:t>
            </a:r>
            <a:r>
              <a:rPr dirty="0"/>
              <a:t> </a:t>
            </a:r>
          </a:p>
          <a:p>
            <a: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/>
              <a:t>     </a:t>
            </a:r>
          </a:p>
        </p:txBody>
      </p:sp>
      <p:sp>
        <p:nvSpPr>
          <p:cNvPr id="444" name="Text 4"/>
          <p:cNvSpPr txBox="1"/>
          <p:nvPr/>
        </p:nvSpPr>
        <p:spPr>
          <a:xfrm>
            <a:off x="2000250" y="4695386"/>
            <a:ext cx="12801600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dirty="0"/>
              <a:t>Ja</a:t>
            </a:r>
            <a:r>
              <a:rPr lang="en-US" dirty="0"/>
              <a:t>cqu</a:t>
            </a:r>
            <a:r>
              <a:rPr dirty="0"/>
              <a:t>es 1:12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152368A7-C08E-5F49-F405-4FC309CD4246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6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5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67" name="Text 2"/>
          <p:cNvSpPr txBox="1"/>
          <p:nvPr/>
        </p:nvSpPr>
        <p:spPr>
          <a:xfrm>
            <a:off x="16316325" y="333375"/>
            <a:ext cx="1247775" cy="31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r>
              <a:t>Session 4</a:t>
            </a:r>
          </a:p>
        </p:txBody>
      </p:sp>
      <p:sp>
        <p:nvSpPr>
          <p:cNvPr id="468" name="Text 3"/>
          <p:cNvSpPr txBox="1"/>
          <p:nvPr/>
        </p:nvSpPr>
        <p:spPr>
          <a:xfrm>
            <a:off x="2000250" y="2443845"/>
            <a:ext cx="15506700" cy="4372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“Voilà </a:t>
            </a:r>
            <a:r>
              <a:rPr lang="en-US" dirty="0" err="1"/>
              <a:t>pourquoi</a:t>
            </a:r>
            <a:r>
              <a:rPr lang="en-US" dirty="0"/>
              <a:t> nous ne </a:t>
            </a:r>
            <a:r>
              <a:rPr lang="en-US" dirty="0" err="1"/>
              <a:t>perdons</a:t>
            </a:r>
            <a:r>
              <a:rPr lang="en-US" dirty="0"/>
              <a:t> pas courage. Et </a:t>
            </a:r>
            <a:r>
              <a:rPr lang="en-US" dirty="0" err="1"/>
              <a:t>même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notre</a:t>
            </a:r>
            <a:endParaRPr lang="en-US" dirty="0"/>
          </a:p>
          <a:p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extérieur</a:t>
            </a:r>
            <a:r>
              <a:rPr lang="en-US" dirty="0"/>
              <a:t> se </a:t>
            </a:r>
            <a:r>
              <a:rPr lang="en-US" dirty="0" err="1"/>
              <a:t>détruit</a:t>
            </a:r>
            <a:r>
              <a:rPr lang="en-US" dirty="0"/>
              <a:t>, </a:t>
            </a:r>
            <a:r>
              <a:rPr lang="en-US" dirty="0" err="1"/>
              <a:t>notre</a:t>
            </a:r>
            <a:r>
              <a:rPr lang="en-US" dirty="0"/>
              <a:t>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intérieur</a:t>
            </a:r>
            <a:r>
              <a:rPr lang="en-US" dirty="0"/>
              <a:t> se </a:t>
            </a:r>
            <a:r>
              <a:rPr lang="en-US" dirty="0" err="1"/>
              <a:t>renouvelle</a:t>
            </a:r>
            <a:r>
              <a:rPr lang="en-US" dirty="0"/>
              <a:t> de</a:t>
            </a:r>
          </a:p>
          <a:p>
            <a:r>
              <a:rPr lang="en-US" dirty="0"/>
              <a:t>jour </a:t>
            </a:r>
            <a:r>
              <a:rPr lang="en-US" dirty="0" err="1"/>
              <a:t>en</a:t>
            </a:r>
            <a:r>
              <a:rPr lang="en-US" dirty="0"/>
              <a:t> jour. En </a:t>
            </a:r>
            <a:r>
              <a:rPr lang="en-US" dirty="0" err="1"/>
              <a:t>effet</a:t>
            </a:r>
            <a:r>
              <a:rPr lang="en-US" dirty="0"/>
              <a:t>,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légères</a:t>
            </a:r>
            <a:r>
              <a:rPr lang="en-US" dirty="0"/>
              <a:t> </a:t>
            </a:r>
            <a:r>
              <a:rPr lang="en-US" dirty="0" err="1"/>
              <a:t>difficultés</a:t>
            </a:r>
            <a:r>
              <a:rPr lang="en-US" dirty="0"/>
              <a:t> du moment </a:t>
            </a:r>
            <a:r>
              <a:rPr lang="en-US" dirty="0" err="1"/>
              <a:t>présent</a:t>
            </a:r>
            <a:endParaRPr lang="en-US" dirty="0"/>
          </a:p>
          <a:p>
            <a:r>
              <a:rPr lang="en-US" dirty="0" err="1"/>
              <a:t>produisent</a:t>
            </a:r>
            <a:r>
              <a:rPr lang="en-US" dirty="0"/>
              <a:t> pour nous, au-</a:t>
            </a:r>
            <a:r>
              <a:rPr lang="en-US" dirty="0" err="1"/>
              <a:t>delà</a:t>
            </a:r>
            <a:r>
              <a:rPr lang="en-US" dirty="0"/>
              <a:t> de toute </a:t>
            </a:r>
            <a:r>
              <a:rPr lang="en-US" dirty="0" err="1"/>
              <a:t>mesure</a:t>
            </a:r>
            <a:r>
              <a:rPr lang="en-US" dirty="0"/>
              <a:t>, un </a:t>
            </a:r>
            <a:r>
              <a:rPr lang="en-US" dirty="0" err="1"/>
              <a:t>poids</a:t>
            </a:r>
            <a:r>
              <a:rPr lang="en-US" dirty="0"/>
              <a:t> </a:t>
            </a:r>
            <a:r>
              <a:rPr lang="en-US" dirty="0" err="1"/>
              <a:t>éternel</a:t>
            </a:r>
            <a:endParaRPr lang="en-US" dirty="0"/>
          </a:p>
          <a:p>
            <a:r>
              <a:rPr lang="en-US" dirty="0"/>
              <a:t>de gloire. </a:t>
            </a:r>
            <a:r>
              <a:rPr lang="en-US" dirty="0" err="1"/>
              <a:t>Ainsi</a:t>
            </a:r>
            <a:r>
              <a:rPr lang="en-US" dirty="0"/>
              <a:t> nous </a:t>
            </a:r>
            <a:r>
              <a:rPr lang="en-US" dirty="0" err="1"/>
              <a:t>regardons</a:t>
            </a:r>
            <a:r>
              <a:rPr lang="en-US" dirty="0"/>
              <a:t> non pas à </a:t>
            </a:r>
            <a:r>
              <a:rPr lang="en-US" dirty="0" err="1"/>
              <a:t>ce</a:t>
            </a:r>
            <a:r>
              <a:rPr lang="en-US" dirty="0"/>
              <a:t> qui </a:t>
            </a:r>
            <a:r>
              <a:rPr lang="en-US" dirty="0" err="1"/>
              <a:t>est</a:t>
            </a:r>
            <a:r>
              <a:rPr lang="en-US" dirty="0"/>
              <a:t> visible, </a:t>
            </a:r>
            <a:r>
              <a:rPr lang="en-US" dirty="0" err="1"/>
              <a:t>mais</a:t>
            </a:r>
            <a:endParaRPr lang="en-US" dirty="0"/>
          </a:p>
          <a:p>
            <a:r>
              <a:rPr lang="en-US" dirty="0"/>
              <a:t>à </a:t>
            </a:r>
            <a:r>
              <a:rPr lang="en-US" dirty="0" err="1"/>
              <a:t>ce</a:t>
            </a:r>
            <a:r>
              <a:rPr lang="en-US" dirty="0"/>
              <a:t> qui </a:t>
            </a:r>
            <a:r>
              <a:rPr lang="en-US" dirty="0" err="1"/>
              <a:t>est</a:t>
            </a:r>
            <a:r>
              <a:rPr lang="en-US" dirty="0"/>
              <a:t> invisible, car les </a:t>
            </a:r>
            <a:r>
              <a:rPr lang="en-US" dirty="0" err="1"/>
              <a:t>réalités</a:t>
            </a:r>
            <a:r>
              <a:rPr lang="en-US" dirty="0"/>
              <a:t> </a:t>
            </a:r>
            <a:r>
              <a:rPr lang="en-US" dirty="0" err="1"/>
              <a:t>visibles</a:t>
            </a:r>
            <a:r>
              <a:rPr lang="en-US" dirty="0"/>
              <a:t>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passagères</a:t>
            </a:r>
            <a:r>
              <a:rPr lang="en-US" dirty="0"/>
              <a:t> et les</a:t>
            </a:r>
          </a:p>
          <a:p>
            <a:r>
              <a:rPr lang="en-US" dirty="0"/>
              <a:t>invisibles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éternelles</a:t>
            </a:r>
            <a:r>
              <a:rPr lang="en-US" dirty="0"/>
              <a:t>.”</a:t>
            </a:r>
            <a:r>
              <a:rPr dirty="0"/>
              <a:t>  </a:t>
            </a:r>
          </a:p>
        </p:txBody>
      </p:sp>
      <p:sp>
        <p:nvSpPr>
          <p:cNvPr id="469" name="Text 4"/>
          <p:cNvSpPr txBox="1"/>
          <p:nvPr/>
        </p:nvSpPr>
        <p:spPr>
          <a:xfrm>
            <a:off x="2000250" y="7294200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dirty="0"/>
              <a:t>2 </a:t>
            </a:r>
            <a:r>
              <a:rPr lang="en-US" dirty="0" err="1"/>
              <a:t>Corinthiens</a:t>
            </a:r>
            <a:r>
              <a:rPr dirty="0"/>
              <a:t> 4:16-18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9F8B097C-126E-153C-E9A9-6BEAA4B66457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7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5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76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Tenir</a:t>
            </a:r>
            <a:r>
              <a:rPr lang="en-US" dirty="0"/>
              <a:t> bon dans les moments </a:t>
            </a:r>
            <a:r>
              <a:rPr lang="en-US" dirty="0" err="1"/>
              <a:t>difficiles</a:t>
            </a:r>
            <a:endParaRPr dirty="0"/>
          </a:p>
        </p:txBody>
      </p:sp>
      <p:sp>
        <p:nvSpPr>
          <p:cNvPr id="478" name="Text 2"/>
          <p:cNvSpPr txBox="1"/>
          <p:nvPr/>
        </p:nvSpPr>
        <p:spPr>
          <a:xfrm>
            <a:off x="16316325" y="333375"/>
            <a:ext cx="1247775" cy="31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r>
              <a:t>Session 4</a:t>
            </a:r>
          </a:p>
        </p:txBody>
      </p:sp>
      <p:sp>
        <p:nvSpPr>
          <p:cNvPr id="479" name="Text 3"/>
          <p:cNvSpPr txBox="1"/>
          <p:nvPr/>
        </p:nvSpPr>
        <p:spPr>
          <a:xfrm>
            <a:off x="2692297" y="3048000"/>
            <a:ext cx="14199845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Adoptez</a:t>
            </a:r>
            <a:r>
              <a:rPr lang="en-US" dirty="0"/>
              <a:t> la perspective de Dieu au </a:t>
            </a:r>
            <a:r>
              <a:rPr lang="en-US" dirty="0" err="1"/>
              <a:t>sujet</a:t>
            </a:r>
            <a:r>
              <a:rPr lang="en-US" dirty="0"/>
              <a:t> de </a:t>
            </a:r>
            <a:r>
              <a:rPr lang="en-US" dirty="0" err="1"/>
              <a:t>votre</a:t>
            </a:r>
            <a:r>
              <a:rPr lang="en-US" dirty="0"/>
              <a:t> </a:t>
            </a:r>
            <a:r>
              <a:rPr lang="en-US" b="1" u="sng" dirty="0">
                <a:solidFill>
                  <a:srgbClr val="FF0000"/>
                </a:solidFill>
              </a:rPr>
              <a:t>situation</a:t>
            </a:r>
            <a:r>
              <a:rPr lang="en-US" dirty="0"/>
              <a:t>.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480" name="Text 4"/>
          <p:cNvSpPr txBox="1"/>
          <p:nvPr/>
        </p:nvSpPr>
        <p:spPr>
          <a:xfrm>
            <a:off x="2692297" y="5139779"/>
            <a:ext cx="15373351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Adoptez</a:t>
            </a:r>
            <a:r>
              <a:rPr lang="en-US" dirty="0"/>
              <a:t> la perspective de Dieu au </a:t>
            </a:r>
            <a:r>
              <a:rPr lang="en-US" dirty="0" err="1"/>
              <a:t>sujet</a:t>
            </a:r>
            <a:r>
              <a:rPr lang="en-US" dirty="0"/>
              <a:t> de </a:t>
            </a:r>
            <a:r>
              <a:rPr lang="en-US" dirty="0" err="1"/>
              <a:t>votre</a:t>
            </a:r>
            <a:r>
              <a:rPr lang="en-US" dirty="0"/>
              <a:t> </a:t>
            </a:r>
            <a:r>
              <a:rPr lang="en-US" b="1" u="sng" dirty="0">
                <a:solidFill>
                  <a:srgbClr val="FF0000"/>
                </a:solidFill>
              </a:rPr>
              <a:t>avenir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481" name="Text 3"/>
          <p:cNvSpPr txBox="1"/>
          <p:nvPr/>
        </p:nvSpPr>
        <p:spPr>
          <a:xfrm>
            <a:off x="2102775" y="3048000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1</a:t>
            </a:r>
          </a:p>
        </p:txBody>
      </p:sp>
      <p:sp>
        <p:nvSpPr>
          <p:cNvPr id="482" name="Text 3"/>
          <p:cNvSpPr txBox="1"/>
          <p:nvPr/>
        </p:nvSpPr>
        <p:spPr>
          <a:xfrm>
            <a:off x="2102775" y="5147220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483" name="Text 4"/>
          <p:cNvSpPr txBox="1"/>
          <p:nvPr/>
        </p:nvSpPr>
        <p:spPr>
          <a:xfrm>
            <a:off x="2692297" y="7231558"/>
            <a:ext cx="15373351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Adoptez</a:t>
            </a:r>
            <a:r>
              <a:rPr lang="en-US" dirty="0"/>
              <a:t> la perspective de Dieu au </a:t>
            </a:r>
            <a:r>
              <a:rPr lang="en-US" dirty="0" err="1"/>
              <a:t>sujet</a:t>
            </a:r>
            <a:r>
              <a:rPr lang="en-US" dirty="0"/>
              <a:t> de </a:t>
            </a:r>
            <a:r>
              <a:rPr lang="en-US" dirty="0" err="1"/>
              <a:t>votre</a:t>
            </a:r>
            <a:endParaRPr lang="en-US" dirty="0"/>
          </a:p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b="1" u="sng" dirty="0">
                <a:solidFill>
                  <a:srgbClr val="FF0000"/>
                </a:solidFill>
              </a:rPr>
              <a:t>motivation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484" name="Text 3"/>
          <p:cNvSpPr txBox="1"/>
          <p:nvPr/>
        </p:nvSpPr>
        <p:spPr>
          <a:xfrm>
            <a:off x="2102775" y="7246441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05914701-713F-372F-7136-B8AC96B9E161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Image 0" descr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7" name="Image 1" descr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5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8" name="Image 2" descr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89" name="Image 3" descr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90" name="Image 4" descr="Imag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91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Vous </a:t>
            </a:r>
            <a:r>
              <a:rPr lang="en-US" dirty="0" err="1"/>
              <a:t>n’êtes</a:t>
            </a:r>
            <a:r>
              <a:rPr lang="en-US" dirty="0"/>
              <a:t> pas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victime</a:t>
            </a:r>
            <a:endParaRPr dirty="0"/>
          </a:p>
        </p:txBody>
      </p:sp>
      <p:sp>
        <p:nvSpPr>
          <p:cNvPr id="493" name="Text 2"/>
          <p:cNvSpPr txBox="1"/>
          <p:nvPr/>
        </p:nvSpPr>
        <p:spPr>
          <a:xfrm>
            <a:off x="16316325" y="333375"/>
            <a:ext cx="1247775" cy="31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r>
              <a:t>Session 4</a:t>
            </a:r>
          </a:p>
        </p:txBody>
      </p:sp>
      <p:sp>
        <p:nvSpPr>
          <p:cNvPr id="494" name="Text 3"/>
          <p:cNvSpPr txBox="1"/>
          <p:nvPr/>
        </p:nvSpPr>
        <p:spPr>
          <a:xfrm>
            <a:off x="2044078" y="3048000"/>
            <a:ext cx="1419984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1. Ma </a:t>
            </a:r>
            <a:r>
              <a:rPr lang="en-US" dirty="0" err="1"/>
              <a:t>foi</a:t>
            </a:r>
            <a:r>
              <a:rPr lang="en-US" dirty="0"/>
              <a:t> </a:t>
            </a:r>
            <a:r>
              <a:rPr lang="en-US" dirty="0" err="1"/>
              <a:t>est-elle</a:t>
            </a:r>
            <a:r>
              <a:rPr lang="en-US" dirty="0"/>
              <a:t> </a:t>
            </a:r>
            <a:r>
              <a:rPr lang="en-US" dirty="0" err="1"/>
              <a:t>placée</a:t>
            </a:r>
            <a:r>
              <a:rPr lang="en-US" dirty="0"/>
              <a:t> dans les choses </a:t>
            </a:r>
            <a:r>
              <a:rPr lang="en-US" b="1" u="sng" dirty="0" err="1">
                <a:solidFill>
                  <a:srgbClr val="FF0000"/>
                </a:solidFill>
              </a:rPr>
              <a:t>périssables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dans les choses </a:t>
            </a:r>
            <a:r>
              <a:rPr lang="en-US" b="1" u="sng" dirty="0" err="1">
                <a:solidFill>
                  <a:srgbClr val="FF0000"/>
                </a:solidFill>
              </a:rPr>
              <a:t>éternelles</a:t>
            </a:r>
            <a:r>
              <a:rPr lang="en-US" dirty="0"/>
              <a:t> ?</a:t>
            </a:r>
            <a:endParaRPr dirty="0"/>
          </a:p>
        </p:txBody>
      </p:sp>
      <p:sp>
        <p:nvSpPr>
          <p:cNvPr id="495" name="Text 3"/>
          <p:cNvSpPr txBox="1"/>
          <p:nvPr/>
        </p:nvSpPr>
        <p:spPr>
          <a:xfrm>
            <a:off x="2044078" y="4943146"/>
            <a:ext cx="14199844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2. Mon </a:t>
            </a:r>
            <a:r>
              <a:rPr lang="en-US" dirty="0" err="1"/>
              <a:t>espérance</a:t>
            </a:r>
            <a:r>
              <a:rPr lang="en-US" dirty="0"/>
              <a:t> </a:t>
            </a:r>
            <a:r>
              <a:rPr lang="en-US" dirty="0" err="1"/>
              <a:t>est-elle</a:t>
            </a:r>
            <a:r>
              <a:rPr lang="en-US" dirty="0"/>
              <a:t> </a:t>
            </a:r>
            <a:r>
              <a:rPr lang="en-US" dirty="0" err="1"/>
              <a:t>déterminée</a:t>
            </a:r>
            <a:r>
              <a:rPr lang="en-US" dirty="0"/>
              <a:t> par </a:t>
            </a:r>
            <a:r>
              <a:rPr lang="en-US" dirty="0" err="1"/>
              <a:t>l’ampleur</a:t>
            </a:r>
            <a:r>
              <a:rPr lang="en-US" dirty="0"/>
              <a:t> de </a:t>
            </a:r>
            <a:r>
              <a:rPr lang="en-US" dirty="0" err="1"/>
              <a:t>mes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problémes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par la certitude des </a:t>
            </a:r>
            <a:r>
              <a:rPr lang="en-US" b="1" u="sng" dirty="0" err="1">
                <a:solidFill>
                  <a:srgbClr val="FF0000"/>
                </a:solidFill>
              </a:rPr>
              <a:t>promesses</a:t>
            </a:r>
            <a:r>
              <a:rPr lang="en-US" dirty="0"/>
              <a:t> de Dieu ?</a:t>
            </a:r>
            <a:endParaRPr dirty="0"/>
          </a:p>
        </p:txBody>
      </p:sp>
      <p:sp>
        <p:nvSpPr>
          <p:cNvPr id="496" name="Text 3"/>
          <p:cNvSpPr txBox="1"/>
          <p:nvPr/>
        </p:nvSpPr>
        <p:spPr>
          <a:xfrm>
            <a:off x="2044078" y="7523602"/>
            <a:ext cx="1526535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3. Ma motivation première </a:t>
            </a:r>
            <a:r>
              <a:rPr lang="en-US" dirty="0" err="1"/>
              <a:t>est-elle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d’aimer</a:t>
            </a:r>
            <a:r>
              <a:rPr lang="en-US" b="1" u="sng" dirty="0">
                <a:solidFill>
                  <a:srgbClr val="FF0000"/>
                </a:solidFill>
              </a:rPr>
              <a:t> le Christ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simplement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d’éprouver</a:t>
            </a:r>
            <a:r>
              <a:rPr lang="en-US" b="1" u="sng" dirty="0">
                <a:solidFill>
                  <a:srgbClr val="FF0000"/>
                </a:solidFill>
              </a:rPr>
              <a:t> un </a:t>
            </a:r>
            <a:r>
              <a:rPr lang="en-US" b="1" u="sng" dirty="0" err="1">
                <a:solidFill>
                  <a:srgbClr val="FF0000"/>
                </a:solidFill>
              </a:rPr>
              <a:t>soulagement</a:t>
            </a:r>
            <a:r>
              <a:rPr lang="en-US" dirty="0"/>
              <a:t> ?</a:t>
            </a:r>
            <a:endParaRPr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01C9B07B-D784-2D52-6F46-D9DC672938B5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9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0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05" name="Text 2"/>
          <p:cNvSpPr txBox="1"/>
          <p:nvPr/>
        </p:nvSpPr>
        <p:spPr>
          <a:xfrm>
            <a:off x="16316325" y="333375"/>
            <a:ext cx="1247775" cy="31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r>
              <a:t>Session 4</a:t>
            </a:r>
          </a:p>
        </p:txBody>
      </p:sp>
      <p:sp>
        <p:nvSpPr>
          <p:cNvPr id="506" name="Text 3"/>
          <p:cNvSpPr txBox="1"/>
          <p:nvPr/>
        </p:nvSpPr>
        <p:spPr>
          <a:xfrm>
            <a:off x="2044078" y="3048000"/>
            <a:ext cx="1419984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Il y a un A.R.T. de la </a:t>
            </a:r>
            <a:r>
              <a:rPr lang="en-US" dirty="0" err="1"/>
              <a:t>résilience</a:t>
            </a:r>
            <a:r>
              <a:rPr lang="en-US" dirty="0"/>
              <a:t> dans les temps </a:t>
            </a:r>
            <a:r>
              <a:rPr lang="en-US" dirty="0" err="1"/>
              <a:t>difficiles</a:t>
            </a:r>
            <a:r>
              <a:rPr lang="en-US" dirty="0"/>
              <a:t>, et Dieu </a:t>
            </a:r>
            <a:r>
              <a:rPr lang="en-US" dirty="0" err="1"/>
              <a:t>veut</a:t>
            </a:r>
            <a:r>
              <a:rPr lang="en-US" dirty="0"/>
              <a:t> que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l’appreniez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68328B95-9769-6D30-3172-626C785C29ED}"/>
              </a:ext>
            </a:extLst>
          </p:cNvPr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Vous </a:t>
            </a:r>
            <a:r>
              <a:rPr lang="en-US" dirty="0" err="1"/>
              <a:t>n’êtes</a:t>
            </a:r>
            <a:r>
              <a:rPr lang="en-US" dirty="0"/>
              <a:t> pas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victime</a:t>
            </a:r>
            <a:endParaRPr dirty="0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E13E49B0-4B4A-5F7F-75CE-EF89235C522E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53789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1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1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13" name="Text 0"/>
          <p:cNvSpPr txBox="1"/>
          <p:nvPr/>
        </p:nvSpPr>
        <p:spPr>
          <a:xfrm>
            <a:off x="1796716" y="1320468"/>
            <a:ext cx="15641609" cy="2794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Chaque</a:t>
            </a:r>
            <a:r>
              <a:rPr lang="en-US" dirty="0"/>
              <a:t> </a:t>
            </a:r>
            <a:r>
              <a:rPr lang="en-US" dirty="0" err="1"/>
              <a:t>fois</a:t>
            </a:r>
            <a:r>
              <a:rPr lang="en-US" dirty="0"/>
              <a:t> que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commencez</a:t>
            </a:r>
            <a:r>
              <a:rPr lang="en-US" dirty="0"/>
              <a:t> à </a:t>
            </a:r>
            <a:r>
              <a:rPr lang="en-US" dirty="0" err="1"/>
              <a:t>vous</a:t>
            </a:r>
            <a:endParaRPr lang="en-US" dirty="0"/>
          </a:p>
          <a:p>
            <a:r>
              <a:rPr lang="en-US" dirty="0" err="1"/>
              <a:t>décourager</a:t>
            </a:r>
            <a:r>
              <a:rPr lang="en-US" dirty="0"/>
              <a:t>, </a:t>
            </a:r>
            <a:r>
              <a:rPr lang="en-US" dirty="0" err="1"/>
              <a:t>rappelez-vous</a:t>
            </a:r>
            <a:r>
              <a:rPr lang="en-US" dirty="0"/>
              <a:t> la </a:t>
            </a:r>
            <a:r>
              <a:rPr lang="en-US" dirty="0" err="1"/>
              <a:t>Foi</a:t>
            </a:r>
            <a:r>
              <a:rPr lang="en-US" dirty="0"/>
              <a:t>, </a:t>
            </a:r>
            <a:r>
              <a:rPr lang="en-US" dirty="0" err="1"/>
              <a:t>l’Espérance</a:t>
            </a:r>
            <a:r>
              <a:rPr lang="en-US" dirty="0"/>
              <a:t> et </a:t>
            </a:r>
            <a:r>
              <a:rPr lang="en-US" dirty="0" err="1"/>
              <a:t>l’Amour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515" name="Text 2"/>
          <p:cNvSpPr txBox="1"/>
          <p:nvPr/>
        </p:nvSpPr>
        <p:spPr>
          <a:xfrm>
            <a:off x="16316325" y="333375"/>
            <a:ext cx="1247775" cy="31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r>
              <a:t>Session 4</a:t>
            </a:r>
          </a:p>
        </p:txBody>
      </p:sp>
      <p:sp>
        <p:nvSpPr>
          <p:cNvPr id="516" name="Text 3"/>
          <p:cNvSpPr txBox="1"/>
          <p:nvPr/>
        </p:nvSpPr>
        <p:spPr>
          <a:xfrm>
            <a:off x="2603397" y="4584034"/>
            <a:ext cx="14699473" cy="1439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800"/>
              </a:lnSpc>
              <a:defRPr sz="39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u="sng" dirty="0">
                <a:solidFill>
                  <a:srgbClr val="FF0000"/>
                </a:solidFill>
              </a:rPr>
              <a:t>La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foi</a:t>
            </a:r>
            <a:r>
              <a:rPr dirty="0"/>
              <a:t> </a:t>
            </a:r>
            <a:r>
              <a:rPr lang="en-US" dirty="0" err="1"/>
              <a:t>ancre</a:t>
            </a:r>
            <a:r>
              <a:rPr lang="en-US" dirty="0"/>
              <a:t> </a:t>
            </a:r>
            <a:r>
              <a:rPr lang="en-US" dirty="0" err="1"/>
              <a:t>votre</a:t>
            </a:r>
            <a:r>
              <a:rPr lang="en-US" dirty="0"/>
              <a:t> </a:t>
            </a:r>
            <a:r>
              <a:rPr lang="en-US" dirty="0" err="1"/>
              <a:t>coeur</a:t>
            </a:r>
            <a:r>
              <a:rPr lang="en-US" dirty="0"/>
              <a:t> et </a:t>
            </a:r>
            <a:r>
              <a:rPr lang="en-US" dirty="0" err="1"/>
              <a:t>votre</a:t>
            </a:r>
            <a:r>
              <a:rPr lang="en-US" dirty="0"/>
              <a:t> esprit dans le fait que Dieu</a:t>
            </a:r>
          </a:p>
          <a:p>
            <a:r>
              <a:rPr lang="en-US" dirty="0" err="1"/>
              <a:t>contrôle</a:t>
            </a:r>
            <a:r>
              <a:rPr lang="en-US" dirty="0"/>
              <a:t> tout.</a:t>
            </a:r>
            <a:endParaRPr dirty="0"/>
          </a:p>
        </p:txBody>
      </p:sp>
      <p:sp>
        <p:nvSpPr>
          <p:cNvPr id="517" name="Text 3"/>
          <p:cNvSpPr txBox="1"/>
          <p:nvPr/>
        </p:nvSpPr>
        <p:spPr>
          <a:xfrm>
            <a:off x="2102775" y="4584034"/>
            <a:ext cx="467474" cy="733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39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1</a:t>
            </a:r>
          </a:p>
        </p:txBody>
      </p:sp>
      <p:sp>
        <p:nvSpPr>
          <p:cNvPr id="518" name="Text 3"/>
          <p:cNvSpPr txBox="1"/>
          <p:nvPr/>
        </p:nvSpPr>
        <p:spPr>
          <a:xfrm>
            <a:off x="2603397" y="6177448"/>
            <a:ext cx="14199845" cy="1211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800"/>
              </a:lnSpc>
              <a:defRPr sz="39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u="sng" dirty="0" err="1">
                <a:solidFill>
                  <a:srgbClr val="FF0000"/>
                </a:solidFill>
              </a:rPr>
              <a:t>L’espoir</a:t>
            </a:r>
            <a:r>
              <a:rPr dirty="0"/>
              <a:t>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rappelle</a:t>
            </a:r>
            <a:r>
              <a:rPr lang="en-US" dirty="0"/>
              <a:t> que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êtes</a:t>
            </a:r>
            <a:r>
              <a:rPr lang="en-US" dirty="0"/>
              <a:t> son enfant et </a:t>
            </a:r>
            <a:r>
              <a:rPr lang="en-US" dirty="0" err="1"/>
              <a:t>qu’il</a:t>
            </a:r>
            <a:r>
              <a:rPr lang="en-US" dirty="0"/>
              <a:t> a</a:t>
            </a:r>
          </a:p>
          <a:p>
            <a:r>
              <a:rPr lang="en-US" dirty="0" err="1"/>
              <a:t>une</a:t>
            </a:r>
            <a:r>
              <a:rPr lang="en-US" dirty="0"/>
              <a:t> place, un plan et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promesse</a:t>
            </a:r>
            <a:r>
              <a:rPr lang="en-US" dirty="0"/>
              <a:t> pour </a:t>
            </a:r>
            <a:r>
              <a:rPr lang="en-US" dirty="0" err="1"/>
              <a:t>vous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519" name="Text 3"/>
          <p:cNvSpPr txBox="1"/>
          <p:nvPr/>
        </p:nvSpPr>
        <p:spPr>
          <a:xfrm>
            <a:off x="2102775" y="6023659"/>
            <a:ext cx="467474" cy="733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39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520" name="Text 3"/>
          <p:cNvSpPr txBox="1"/>
          <p:nvPr/>
        </p:nvSpPr>
        <p:spPr>
          <a:xfrm>
            <a:off x="2603397" y="7711064"/>
            <a:ext cx="14699473" cy="1830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800"/>
              </a:lnSpc>
              <a:defRPr sz="39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u="sng" dirty="0" err="1">
                <a:solidFill>
                  <a:srgbClr val="FF0000"/>
                </a:solidFill>
              </a:rPr>
              <a:t>L’amour</a:t>
            </a:r>
            <a:r>
              <a:rPr dirty="0"/>
              <a:t> </a:t>
            </a:r>
            <a:r>
              <a:rPr lang="en-US" dirty="0" err="1"/>
              <a:t>détourne</a:t>
            </a:r>
            <a:r>
              <a:rPr lang="en-US" dirty="0"/>
              <a:t> </a:t>
            </a:r>
            <a:r>
              <a:rPr lang="en-US" dirty="0" err="1"/>
              <a:t>votre</a:t>
            </a:r>
            <a:r>
              <a:rPr lang="en-US" dirty="0"/>
              <a:t> attention des </a:t>
            </a:r>
            <a:r>
              <a:rPr lang="en-US" dirty="0" err="1"/>
              <a:t>difficultés</a:t>
            </a:r>
            <a:r>
              <a:rPr lang="en-US" dirty="0"/>
              <a:t> et </a:t>
            </a:r>
            <a:r>
              <a:rPr lang="en-US" dirty="0" err="1"/>
              <a:t>l’oriente</a:t>
            </a:r>
            <a:r>
              <a:rPr lang="en-US" dirty="0"/>
              <a:t> </a:t>
            </a:r>
            <a:r>
              <a:rPr lang="en-US" dirty="0" err="1"/>
              <a:t>vers</a:t>
            </a:r>
            <a:r>
              <a:rPr lang="en-US" dirty="0"/>
              <a:t> le </a:t>
            </a:r>
            <a:r>
              <a:rPr lang="en-US" dirty="0" err="1"/>
              <a:t>privilège</a:t>
            </a:r>
            <a:r>
              <a:rPr lang="en-US" dirty="0"/>
              <a:t> de </a:t>
            </a:r>
            <a:r>
              <a:rPr lang="en-US" dirty="0" err="1"/>
              <a:t>souffrir</a:t>
            </a:r>
            <a:r>
              <a:rPr lang="en-US" dirty="0"/>
              <a:t> pour Dieu </a:t>
            </a:r>
            <a:r>
              <a:rPr lang="en-US" dirty="0" err="1"/>
              <a:t>comme</a:t>
            </a:r>
            <a:r>
              <a:rPr lang="en-US" dirty="0"/>
              <a:t> expression de </a:t>
            </a:r>
            <a:r>
              <a:rPr lang="en-US" dirty="0" err="1"/>
              <a:t>votre</a:t>
            </a:r>
            <a:r>
              <a:rPr lang="en-US" dirty="0"/>
              <a:t> </a:t>
            </a:r>
            <a:r>
              <a:rPr lang="en-US" dirty="0" err="1"/>
              <a:t>dévouement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521" name="Text 3"/>
          <p:cNvSpPr txBox="1"/>
          <p:nvPr/>
        </p:nvSpPr>
        <p:spPr>
          <a:xfrm>
            <a:off x="2102775" y="7608539"/>
            <a:ext cx="467474" cy="733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39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3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505F603E-4562-5AB6-8BB9-4CEAA298D25D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3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53789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34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35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6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37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Prochaines</a:t>
            </a:r>
            <a:r>
              <a:rPr lang="en-US" dirty="0"/>
              <a:t> étapes ?</a:t>
            </a:r>
            <a:r>
              <a:rPr dirty="0"/>
              <a:t> </a:t>
            </a:r>
          </a:p>
        </p:txBody>
      </p:sp>
      <p:sp>
        <p:nvSpPr>
          <p:cNvPr id="539" name="Text 2"/>
          <p:cNvSpPr txBox="1"/>
          <p:nvPr/>
        </p:nvSpPr>
        <p:spPr>
          <a:xfrm>
            <a:off x="16316325" y="333375"/>
            <a:ext cx="1247775" cy="31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r>
              <a:t>Session 4</a:t>
            </a:r>
          </a:p>
        </p:txBody>
      </p:sp>
      <p:sp>
        <p:nvSpPr>
          <p:cNvPr id="540" name="Text 3"/>
          <p:cNvSpPr txBox="1"/>
          <p:nvPr/>
        </p:nvSpPr>
        <p:spPr>
          <a:xfrm>
            <a:off x="2692297" y="3048000"/>
            <a:ext cx="13488192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Appropriez-vous</a:t>
            </a:r>
            <a:r>
              <a:rPr lang="en-US" dirty="0"/>
              <a:t> et </a:t>
            </a:r>
            <a:r>
              <a:rPr lang="en-US" dirty="0" err="1"/>
              <a:t>prêchez</a:t>
            </a:r>
            <a:r>
              <a:rPr lang="en-US" dirty="0"/>
              <a:t> les trois </a:t>
            </a:r>
            <a:r>
              <a:rPr lang="en-US" dirty="0" err="1"/>
              <a:t>prédication</a:t>
            </a:r>
            <a:r>
              <a:rPr lang="en-US" dirty="0"/>
              <a:t> dans </a:t>
            </a:r>
            <a:r>
              <a:rPr lang="en-US" dirty="0" err="1"/>
              <a:t>votre</a:t>
            </a:r>
            <a:r>
              <a:rPr lang="en-US" dirty="0"/>
              <a:t> </a:t>
            </a:r>
            <a:r>
              <a:rPr lang="en-US" dirty="0" err="1"/>
              <a:t>église</a:t>
            </a:r>
            <a:r>
              <a:rPr dirty="0"/>
              <a:t>.</a:t>
            </a:r>
          </a:p>
        </p:txBody>
      </p:sp>
      <p:sp>
        <p:nvSpPr>
          <p:cNvPr id="541" name="Text 3"/>
          <p:cNvSpPr txBox="1"/>
          <p:nvPr/>
        </p:nvSpPr>
        <p:spPr>
          <a:xfrm>
            <a:off x="2102775" y="3048000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1</a:t>
            </a:r>
          </a:p>
        </p:txBody>
      </p:sp>
      <p:sp>
        <p:nvSpPr>
          <p:cNvPr id="542" name="Text 3"/>
          <p:cNvSpPr txBox="1"/>
          <p:nvPr/>
        </p:nvSpPr>
        <p:spPr>
          <a:xfrm>
            <a:off x="2692297" y="5317449"/>
            <a:ext cx="13488192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Faites</a:t>
            </a:r>
            <a:r>
              <a:rPr lang="en-US" dirty="0"/>
              <a:t>-nous savoir </a:t>
            </a:r>
            <a:r>
              <a:rPr lang="en-US" dirty="0" err="1"/>
              <a:t>combien</a:t>
            </a:r>
            <a:r>
              <a:rPr lang="en-US" dirty="0"/>
              <a:t> de livres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aurez</a:t>
            </a:r>
            <a:r>
              <a:rPr lang="en-US" dirty="0"/>
              <a:t> </a:t>
            </a:r>
            <a:r>
              <a:rPr lang="en-US" dirty="0" err="1"/>
              <a:t>besoin</a:t>
            </a:r>
            <a:r>
              <a:rPr dirty="0"/>
              <a:t>.</a:t>
            </a:r>
          </a:p>
        </p:txBody>
      </p:sp>
      <p:sp>
        <p:nvSpPr>
          <p:cNvPr id="543" name="Text 3"/>
          <p:cNvSpPr txBox="1"/>
          <p:nvPr/>
        </p:nvSpPr>
        <p:spPr>
          <a:xfrm>
            <a:off x="2102775" y="5317449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2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5DB2BA02-A06C-3980-3476-2078A56B30DD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6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32399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47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8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9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Text 0"/>
          <p:cNvSpPr txBox="1"/>
          <p:nvPr/>
        </p:nvSpPr>
        <p:spPr>
          <a:xfrm>
            <a:off x="2000250" y="1657350"/>
            <a:ext cx="15438075" cy="965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t>Next Steps? (Continued) </a:t>
            </a:r>
          </a:p>
        </p:txBody>
      </p:sp>
      <p:sp>
        <p:nvSpPr>
          <p:cNvPr id="552" name="Text 2"/>
          <p:cNvSpPr txBox="1"/>
          <p:nvPr/>
        </p:nvSpPr>
        <p:spPr>
          <a:xfrm>
            <a:off x="16316325" y="333375"/>
            <a:ext cx="1247775" cy="31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r>
              <a:t>Session 4</a:t>
            </a:r>
          </a:p>
        </p:txBody>
      </p:sp>
      <p:sp>
        <p:nvSpPr>
          <p:cNvPr id="553" name="Text 3"/>
          <p:cNvSpPr txBox="1"/>
          <p:nvPr/>
        </p:nvSpPr>
        <p:spPr>
          <a:xfrm>
            <a:off x="2692297" y="3139128"/>
            <a:ext cx="13488192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 err="1"/>
              <a:t>Visit</a:t>
            </a:r>
            <a:r>
              <a:rPr lang="en-US" dirty="0" err="1"/>
              <a:t>ez</a:t>
            </a:r>
            <a:r>
              <a:rPr dirty="0"/>
              <a:t> </a:t>
            </a:r>
            <a:r>
              <a:rPr b="1" dirty="0" err="1">
                <a:solidFill>
                  <a:srgbClr val="90ADC6"/>
                </a:solidFill>
              </a:rPr>
              <a:t>LivingontheEdge.org</a:t>
            </a:r>
            <a:r>
              <a:rPr b="1" dirty="0">
                <a:solidFill>
                  <a:srgbClr val="90ADC6"/>
                </a:solidFill>
              </a:rPr>
              <a:t>/</a:t>
            </a:r>
            <a:r>
              <a:rPr lang="en-US" b="1" dirty="0">
                <a:solidFill>
                  <a:srgbClr val="90ADC6"/>
                </a:solidFill>
              </a:rPr>
              <a:t>international</a:t>
            </a:r>
            <a:r>
              <a:rPr dirty="0"/>
              <a:t> </a:t>
            </a:r>
            <a:r>
              <a:rPr lang="en-US" dirty="0"/>
              <a:t>pour plus de </a:t>
            </a:r>
            <a:r>
              <a:rPr lang="en-US" dirty="0" err="1"/>
              <a:t>ressources</a:t>
            </a:r>
            <a:r>
              <a:rPr dirty="0"/>
              <a:t>.</a:t>
            </a:r>
          </a:p>
        </p:txBody>
      </p:sp>
      <p:sp>
        <p:nvSpPr>
          <p:cNvPr id="554" name="Text 3"/>
          <p:cNvSpPr txBox="1"/>
          <p:nvPr/>
        </p:nvSpPr>
        <p:spPr>
          <a:xfrm>
            <a:off x="2102775" y="3139128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3</a:t>
            </a:r>
          </a:p>
        </p:txBody>
      </p:sp>
      <p:sp>
        <p:nvSpPr>
          <p:cNvPr id="555" name="Text 3"/>
          <p:cNvSpPr txBox="1"/>
          <p:nvPr/>
        </p:nvSpPr>
        <p:spPr>
          <a:xfrm>
            <a:off x="2692297" y="5317449"/>
            <a:ext cx="13488192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Téléchargez</a:t>
            </a:r>
            <a:r>
              <a:rPr lang="en-US" dirty="0"/>
              <a:t> </a:t>
            </a:r>
            <a:r>
              <a:rPr lang="en-US" dirty="0" err="1"/>
              <a:t>l'application</a:t>
            </a:r>
            <a:r>
              <a:rPr lang="en-US" dirty="0"/>
              <a:t> de Chip Ingram sur </a:t>
            </a:r>
            <a:r>
              <a:rPr lang="en-US" dirty="0" err="1"/>
              <a:t>votre</a:t>
            </a:r>
            <a:r>
              <a:rPr lang="en-US" dirty="0"/>
              <a:t> </a:t>
            </a:r>
            <a:r>
              <a:rPr lang="en-US" dirty="0" err="1"/>
              <a:t>téléphone</a:t>
            </a:r>
            <a:r>
              <a:rPr lang="en-US" dirty="0"/>
              <a:t> pour plus de </a:t>
            </a:r>
            <a:r>
              <a:rPr lang="en-US" dirty="0" err="1"/>
              <a:t>ressources</a:t>
            </a:r>
            <a:r>
              <a:rPr dirty="0"/>
              <a:t>.</a:t>
            </a:r>
          </a:p>
        </p:txBody>
      </p:sp>
      <p:sp>
        <p:nvSpPr>
          <p:cNvPr id="556" name="Text 3"/>
          <p:cNvSpPr txBox="1"/>
          <p:nvPr/>
        </p:nvSpPr>
        <p:spPr>
          <a:xfrm>
            <a:off x="2102775" y="5317449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4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9A5DC267-DC9A-4F17-1EE2-2C81B56BFCD4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53789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6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6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63" name="Text 0"/>
          <p:cNvSpPr txBox="1"/>
          <p:nvPr/>
        </p:nvSpPr>
        <p:spPr>
          <a:xfrm>
            <a:off x="1424962" y="4660743"/>
            <a:ext cx="15438076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Merci et que Dieu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bénisse</a:t>
            </a:r>
            <a:r>
              <a:rPr lang="en-US" dirty="0"/>
              <a:t> </a:t>
            </a:r>
            <a:r>
              <a:rPr lang="en-US" dirty="0" err="1"/>
              <a:t>tous</a:t>
            </a:r>
            <a:r>
              <a:rPr lang="en-US" dirty="0"/>
              <a:t> !</a:t>
            </a:r>
            <a:endParaRPr dirty="0"/>
          </a:p>
        </p:txBody>
      </p:sp>
      <p:sp>
        <p:nvSpPr>
          <p:cNvPr id="565" name="Text 2"/>
          <p:cNvSpPr txBox="1"/>
          <p:nvPr/>
        </p:nvSpPr>
        <p:spPr>
          <a:xfrm>
            <a:off x="16316325" y="333375"/>
            <a:ext cx="1247775" cy="31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r>
              <a:t>Session 4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F0292B34-3AC2-9547-51A2-3085C66D5280}"/>
              </a:ext>
            </a:extLst>
          </p:cNvPr>
          <p:cNvSpPr txBox="1"/>
          <p:nvPr/>
        </p:nvSpPr>
        <p:spPr>
          <a:xfrm>
            <a:off x="11630526" y="333375"/>
            <a:ext cx="4333374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L’ A.R.T de la </a:t>
            </a:r>
            <a:r>
              <a:rPr lang="en-US" dirty="0" err="1"/>
              <a:t>Résilience</a:t>
            </a:r>
            <a:endParaRPr lang="en-US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</TotalTime>
  <Words>2490</Words>
  <Application>Microsoft Macintosh PowerPoint</Application>
  <PresentationFormat>Custom</PresentationFormat>
  <Paragraphs>295</Paragraphs>
  <Slides>50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Arial</vt:lpstr>
      <vt:lpstr>Calibri</vt:lpstr>
      <vt:lpstr>Calibri Light</vt:lpstr>
      <vt:lpstr>Helvetica</vt:lpstr>
      <vt:lpstr>Helvetica Light</vt:lpstr>
      <vt:lpstr>Inter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Davis Dewar</cp:lastModifiedBy>
  <cp:revision>14</cp:revision>
  <dcterms:modified xsi:type="dcterms:W3CDTF">2025-08-01T15:06:11Z</dcterms:modified>
</cp:coreProperties>
</file>