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 id="364" r:id="rId110"/>
    <p:sldId id="365" r:id="rId111"/>
    <p:sldId id="366" r:id="rId112"/>
    <p:sldId id="367" r:id="rId113"/>
    <p:sldId id="368" r:id="rId114"/>
    <p:sldId id="369" r:id="rId115"/>
    <p:sldId id="370" r:id="rId116"/>
    <p:sldId id="371" r:id="rId117"/>
    <p:sldId id="372" r:id="rId118"/>
    <p:sldId id="373" r:id="rId119"/>
    <p:sldId id="374" r:id="rId120"/>
    <p:sldId id="375" r:id="rId121"/>
    <p:sldId id="376" r:id="rId122"/>
    <p:sldId id="377" r:id="rId123"/>
    <p:sldId id="378" r:id="rId124"/>
    <p:sldId id="379" r:id="rId125"/>
    <p:sldId id="380" r:id="rId126"/>
    <p:sldId id="381" r:id="rId127"/>
    <p:sldId id="382" r:id="rId128"/>
    <p:sldId id="383" r:id="rId129"/>
    <p:sldId id="384" r:id="rId130"/>
    <p:sldId id="385" r:id="rId131"/>
    <p:sldId id="386" r:id="rId132"/>
    <p:sldId id="387" r:id="rId133"/>
    <p:sldId id="388" r:id="rId134"/>
    <p:sldId id="389" r:id="rId135"/>
    <p:sldId id="390" r:id="rId136"/>
    <p:sldId id="391" r:id="rId137"/>
    <p:sldId id="392" r:id="rId138"/>
    <p:sldId id="393" r:id="rId139"/>
    <p:sldId id="394" r:id="rId140"/>
    <p:sldId id="395" r:id="rId141"/>
    <p:sldId id="396" r:id="rId142"/>
    <p:sldId id="397" r:id="rId143"/>
    <p:sldId id="398" r:id="rId144"/>
    <p:sldId id="399" r:id="rId145"/>
    <p:sldId id="400" r:id="rId14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FFFFFF"/>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25400" cap="flat">
              <a:solidFill>
                <a:srgbClr val="FFFFFF"/>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firstCol>
    <a:lastRow>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1">
                  <a:lumOff val="13543"/>
                </a:schemeClr>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solidFill>
            <a:srgbClr val="014D80"/>
          </a:solidFill>
        </a:fill>
      </a:tcStyle>
    </a:firstRow>
  </a:tblStyle>
  <a:tblStyle styleId="{EEE7283C-3CF3-47DC-8721-378D4A62B228}"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FFFFFF"/>
      </a:tcTxStyle>
      <a:tcStyle>
        <a:tcBdr>
          <a:left>
            <a:ln w="12700" cap="flat">
              <a:solidFill>
                <a:srgbClr val="A9A9A9"/>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09D00"/>
          </a:solidFill>
        </a:fill>
      </a:tcStyle>
    </a:firstCol>
    <a:lastRow>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61D836"/>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
          <a:latin typeface="Helvetica Neue Medium"/>
          <a:ea typeface="Helvetica Neue Medium"/>
          <a:cs typeface="Helvetica Neue Medium"/>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027002"/>
          </a:solidFill>
        </a:fill>
      </a:tcStyle>
    </a:firstRow>
  </a:tblStyle>
  <a:tblStyle styleId="{CF821DB8-F4EB-4A41-A1BA-3FCAFE7338EE}" styleName="">
    <a:tblBg/>
    <a:wholeTbl>
      <a:tcTxStyle b="off"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12700" cap="flat">
              <a:solidFill>
                <a:srgbClr val="A9A9A9"/>
              </a:solidFill>
              <a:prstDash val="solid"/>
              <a:miter lim="400000"/>
            </a:ln>
          </a:top>
          <a:bottom>
            <a:ln w="12700" cap="flat">
              <a:solidFill>
                <a:srgbClr val="A9A9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wholeTbl>
    <a:band2H>
      <a:tcTxStyle/>
      <a:tcStyle>
        <a:tcBdr/>
        <a:fill>
          <a:solidFill>
            <a:srgbClr val="747676">
              <a:alpha val="63790"/>
            </a:srgb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E3E5E8"/>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chemeClr val="accent4">
              <a:hueOff val="-613784"/>
              <a:lumOff val="1275"/>
            </a:schemeClr>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4">
                  <a:hueOff val="-613784"/>
                  <a:lumOff val="1275"/>
                </a:schemeClr>
              </a:solidFill>
              <a:prstDash val="solid"/>
              <a:miter lim="400000"/>
            </a:ln>
          </a:top>
          <a:bottom>
            <a:ln w="12700" cap="flat">
              <a:solidFill>
                <a:srgbClr val="E3E5E8"/>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E3E5E8"/>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FF5300"/>
          </a:solidFill>
        </a:fill>
      </a:tcStyle>
    </a:firstRow>
  </a:tblStyle>
  <a:tblStyle styleId="{33BA23B1-9221-436E-865A-0063620EA4FD}" styleName="">
    <a:tblBg/>
    <a:wholeTbl>
      <a:tcTxStyle b="off"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noFill/>
        </a:fill>
      </a:tcStyle>
    </a:wholeTbl>
    <a:band2H>
      <a:tcTxStyle/>
      <a:tcStyle>
        <a:tcBdr/>
        <a:fill>
          <a:solidFill>
            <a:srgbClr val="747676">
              <a:alpha val="63790"/>
            </a:srgbClr>
          </a:solidFill>
        </a:fill>
      </a:tcStyle>
    </a:band2H>
    <a:firstCol>
      <a:tcTxStyle b="on" i="off">
        <a:fontRef idx="major">
          <a:srgbClr val="FFFFFF"/>
        </a:fontRef>
        <a:srgbClr val="FFFFFF"/>
      </a:tcTxStyle>
      <a:tcStyle>
        <a:tcBdr>
          <a:left>
            <a:ln w="12700" cap="flat">
              <a:solidFill>
                <a:srgbClr val="A6AAA9"/>
              </a:solidFill>
              <a:prstDash val="solid"/>
              <a:miter lim="400000"/>
            </a:ln>
          </a:left>
          <a:right>
            <a:ln w="12700" cap="flat">
              <a:solidFill>
                <a:srgbClr val="C0C0C0"/>
              </a:solidFill>
              <a:prstDash val="solid"/>
              <a:miter lim="400000"/>
            </a:ln>
          </a:right>
          <a:top>
            <a:ln w="12700" cap="flat">
              <a:solidFill>
                <a:srgbClr val="C0C0C0"/>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98195F"/>
          </a:solidFill>
        </a:fill>
      </a:tcStyle>
    </a:firstCol>
    <a:lastRow>
      <a:tcTxStyle b="on" i="off">
        <a:fontRef idx="major">
          <a:srgbClr val="FFFFFF"/>
        </a:fontRef>
        <a:srgbClr val="FFFFFF"/>
      </a:tcTxStyle>
      <a:tcStyle>
        <a:tcBdr>
          <a:left>
            <a:ln w="12700" cap="flat">
              <a:solidFill>
                <a:srgbClr val="A9A9A9"/>
              </a:solidFill>
              <a:prstDash val="solid"/>
              <a:miter lim="400000"/>
            </a:ln>
          </a:left>
          <a:right>
            <a:ln w="12700" cap="flat">
              <a:solidFill>
                <a:srgbClr val="A9A9A9"/>
              </a:solidFill>
              <a:prstDash val="solid"/>
              <a:miter lim="400000"/>
            </a:ln>
          </a:right>
          <a:top>
            <a:ln w="38100" cap="flat">
              <a:solidFill>
                <a:schemeClr val="accent6"/>
              </a:solidFill>
              <a:prstDash val="solid"/>
              <a:miter lim="400000"/>
            </a:ln>
          </a:top>
          <a:bottom>
            <a:ln w="12700" cap="flat">
              <a:solidFill>
                <a:srgbClr val="A6AAA9"/>
              </a:solidFill>
              <a:prstDash val="solid"/>
              <a:miter lim="400000"/>
            </a:ln>
          </a:bottom>
          <a:insideH>
            <a:ln w="12700" cap="flat">
              <a:solidFill>
                <a:srgbClr val="A9A9A9"/>
              </a:solidFill>
              <a:prstDash val="solid"/>
              <a:miter lim="400000"/>
            </a:ln>
          </a:insideH>
          <a:insideV>
            <a:ln w="12700" cap="flat">
              <a:solidFill>
                <a:srgbClr val="A9A9A9"/>
              </a:solidFill>
              <a:prstDash val="solid"/>
              <a:miter lim="400000"/>
            </a:ln>
          </a:insideV>
        </a:tcBdr>
        <a:fill>
          <a:noFill/>
        </a:fill>
      </a:tcStyle>
    </a:lastRow>
    <a:firstRow>
      <a:tcTxStyle b="on" i="off">
        <a:fontRef idx="major">
          <a:srgbClr val="FFFFFF"/>
        </a:fontRef>
        <a:srgbClr val="FFFFFF"/>
      </a:tcTxStyle>
      <a:tcStyle>
        <a:tcBdr>
          <a:left>
            <a:ln w="12700" cap="flat">
              <a:solidFill>
                <a:srgbClr val="C0C0C0"/>
              </a:solidFill>
              <a:prstDash val="solid"/>
              <a:miter lim="400000"/>
            </a:ln>
          </a:left>
          <a:right>
            <a:ln w="12700" cap="flat">
              <a:solidFill>
                <a:srgbClr val="C0C0C0"/>
              </a:solidFill>
              <a:prstDash val="solid"/>
              <a:miter lim="400000"/>
            </a:ln>
          </a:right>
          <a:top>
            <a:ln w="12700" cap="flat">
              <a:solidFill>
                <a:srgbClr val="A6AAA9"/>
              </a:solidFill>
              <a:prstDash val="solid"/>
              <a:miter lim="400000"/>
            </a:ln>
          </a:top>
          <a:bottom>
            <a:ln w="12700" cap="flat">
              <a:solidFill>
                <a:srgbClr val="C0C0C0"/>
              </a:solidFill>
              <a:prstDash val="solid"/>
              <a:miter lim="400000"/>
            </a:ln>
          </a:bottom>
          <a:insideH>
            <a:ln w="12700" cap="flat">
              <a:solidFill>
                <a:srgbClr val="C0C0C0"/>
              </a:solidFill>
              <a:prstDash val="solid"/>
              <a:miter lim="400000"/>
            </a:ln>
          </a:insideH>
          <a:insideV>
            <a:ln w="12700" cap="flat">
              <a:solidFill>
                <a:srgbClr val="C0C0C0"/>
              </a:solidFill>
              <a:prstDash val="solid"/>
              <a:miter lim="400000"/>
            </a:ln>
          </a:insideV>
        </a:tcBdr>
        <a:fill>
          <a:solidFill>
            <a:srgbClr val="650E48"/>
          </a:solidFill>
        </a:fill>
      </a:tcStyle>
    </a:firstRow>
  </a:tblStyle>
  <a:tblStyle styleId="{2708684C-4D16-4618-839F-0558EEFCDFE6}" styleName="">
    <a:tblBg/>
    <a:wholeTbl>
      <a:tcTxStyle b="off"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a:tcStyle>
        <a:tcBdr/>
        <a:fill>
          <a:solidFill>
            <a:srgbClr val="747676">
              <a:alpha val="64000"/>
            </a:srgbClr>
          </a:solidFill>
        </a:fill>
      </a:tcStyle>
    </a:band2H>
    <a:firstCol>
      <a:tcTxStyle b="on" i="off">
        <a:fontRef idx="major">
          <a:srgbClr val="FFFFFF"/>
        </a:fontRef>
        <a:srgbClr val="FFFFFF"/>
      </a:tcTxStyle>
      <a:tcStyle>
        <a:tcBdr>
          <a:left>
            <a:ln w="12700" cap="flat">
              <a:solidFill>
                <a:srgbClr val="A9A9A9"/>
              </a:solidFill>
              <a:prstDash val="solid"/>
              <a:miter lim="400000"/>
            </a:ln>
          </a:left>
          <a:right>
            <a:ln w="381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262727"/>
          </a:solidFill>
        </a:fill>
      </a:tcStyle>
    </a:firstCol>
    <a:la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38100" cap="flat">
              <a:solidFill>
                <a:srgbClr val="FFFFFF"/>
              </a:solidFill>
              <a:prstDash val="solid"/>
              <a:miter lim="400000"/>
            </a:ln>
          </a:top>
          <a:bottom>
            <a:ln w="12700" cap="flat">
              <a:solidFill>
                <a:srgbClr val="A9A9A9"/>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n" i="off">
        <a:fontRef idx="maj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A9A9A9"/>
              </a:solidFill>
              <a:prstDash val="solid"/>
              <a:miter lim="400000"/>
            </a:ln>
          </a:top>
          <a:bottom>
            <a:ln w="381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42424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93"/>
    <p:restoredTop sz="94694"/>
  </p:normalViewPr>
  <p:slideViewPr>
    <p:cSldViewPr snapToGrid="0">
      <p:cViewPr varScale="1">
        <p:scale>
          <a:sx n="60" d="100"/>
          <a:sy n="60" d="100"/>
        </p:scale>
        <p:origin x="632" y="20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47" d="100"/>
        <a:sy n="147" d="100"/>
      </p:scale>
      <p:origin x="0" y="0"/>
    </p:cViewPr>
  </p:sorterViewPr>
  <p:notesViewPr>
    <p:cSldViewPr snapToGrid="0">
      <p:cViewPr varScale="1">
        <p:scale>
          <a:sx n="97" d="100"/>
          <a:sy n="97" d="100"/>
        </p:scale>
        <p:origin x="3256" y="20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viewProps" Target="viewProps.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theme" Target="theme/theme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KE"/>
          </a:p>
        </p:txBody>
      </p:sp>
    </p:spTree>
    <p:extLst>
      <p:ext uri="{BB962C8B-B14F-4D97-AF65-F5344CB8AC3E}">
        <p14:creationId xmlns:p14="http://schemas.microsoft.com/office/powerpoint/2010/main" val="3385913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KE"/>
          </a:p>
        </p:txBody>
      </p:sp>
    </p:spTree>
    <p:extLst>
      <p:ext uri="{BB962C8B-B14F-4D97-AF65-F5344CB8AC3E}">
        <p14:creationId xmlns:p14="http://schemas.microsoft.com/office/powerpoint/2010/main" val="19094636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06498" y="11839048"/>
            <a:ext cx="21971003" cy="636979"/>
          </a:xfrm>
          <a:prstGeom prst="rect">
            <a:avLst/>
          </a:prstGeom>
        </p:spPr>
        <p:txBody>
          <a:bodyPr lIns="45719" tIns="45719" rIns="45719" bIns="45719" anchor="b"/>
          <a:lstStyle>
            <a:lvl1pPr marL="0" indent="0" defTabSz="825500">
              <a:lnSpc>
                <a:spcPct val="100000"/>
              </a:lnSpc>
              <a:spcBef>
                <a:spcPts val="0"/>
              </a:spcBef>
              <a:buSzTx/>
              <a:buNone/>
              <a:defRPr sz="3600" b="1"/>
            </a:lvl1pPr>
          </a:lstStyle>
          <a:p>
            <a:r>
              <a:t>Author and Date</a:t>
            </a:r>
          </a:p>
        </p:txBody>
      </p:sp>
      <p:sp>
        <p:nvSpPr>
          <p:cNvPr id="12" name="Presentation Title"/>
          <p:cNvSpPr txBox="1">
            <a:spLocks noGrp="1"/>
          </p:cNvSpPr>
          <p:nvPr>
            <p:ph type="title" hasCustomPrompt="1"/>
          </p:nvPr>
        </p:nvSpPr>
        <p:spPr>
          <a:xfrm>
            <a:off x="1206496" y="2574991"/>
            <a:ext cx="21971004" cy="4648201"/>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1" hasCustomPrompt="1"/>
          </p:nvPr>
        </p:nvSpPr>
        <p:spPr>
          <a:xfrm>
            <a:off x="1206500" y="7196865"/>
            <a:ext cx="21971000"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7748" y="13080999"/>
            <a:ext cx="368504"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Green, hilly landscape"/>
          <p:cNvSpPr>
            <a:spLocks noGrp="1"/>
          </p:cNvSpPr>
          <p:nvPr>
            <p:ph type="pic" idx="21"/>
          </p:nvPr>
        </p:nvSpPr>
        <p:spPr>
          <a:xfrm>
            <a:off x="-431800" y="-4038600"/>
            <a:ext cx="29464000" cy="18034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06500" y="7124700"/>
            <a:ext cx="21971000" cy="4648200"/>
          </a:xfrm>
          <a:prstGeom prst="rect">
            <a:avLst/>
          </a:prstGeom>
        </p:spPr>
        <p:txBody>
          <a:bodyPr anchor="b"/>
          <a:lstStyle>
            <a:lvl1pPr>
              <a:defRPr sz="11600" spc="-232"/>
            </a:lvl1pPr>
          </a:lstStyle>
          <a:p>
            <a:r>
              <a:t>Presentation Title</a:t>
            </a:r>
          </a:p>
        </p:txBody>
      </p:sp>
      <p:sp>
        <p:nvSpPr>
          <p:cNvPr id="23" name="Author and Date"/>
          <p:cNvSpPr txBox="1">
            <a:spLocks noGrp="1"/>
          </p:cNvSpPr>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Author and Date</a:t>
            </a:r>
          </a:p>
        </p:txBody>
      </p:sp>
      <p:sp>
        <p:nvSpPr>
          <p:cNvPr id="24" name="Body Level One…"/>
          <p:cNvSpPr txBox="1">
            <a:spLocks noGrp="1"/>
          </p:cNvSpPr>
          <p:nvPr>
            <p:ph type="body" sz="quarter" idx="1" hasCustomPrompt="1"/>
          </p:nvPr>
        </p:nvSpPr>
        <p:spPr>
          <a:xfrm>
            <a:off x="1206500" y="11609910"/>
            <a:ext cx="21971000" cy="1144688"/>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Presentation Subtitle </a:t>
            </a:r>
          </a:p>
          <a:p>
            <a:pPr lvl="1"/>
            <a:endParaRPr/>
          </a:p>
          <a:p>
            <a:pPr lvl="2"/>
            <a:endParaRPr/>
          </a:p>
          <a:p>
            <a:pPr lvl="3"/>
            <a:endParaRPr/>
          </a:p>
          <a:p>
            <a:pPr lvl="4"/>
            <a:endParaRPr/>
          </a:p>
        </p:txBody>
      </p:sp>
      <p:sp>
        <p:nvSpPr>
          <p:cNvPr id="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06500" y="1270000"/>
            <a:ext cx="9779000" cy="5882273"/>
          </a:xfrm>
          <a:prstGeom prst="rect">
            <a:avLst/>
          </a:prstGeom>
        </p:spPr>
        <p:txBody>
          <a:bodyPr anchor="b"/>
          <a:lstStyle/>
          <a:p>
            <a:r>
              <a:t>Slide Title</a:t>
            </a:r>
          </a:p>
        </p:txBody>
      </p:sp>
      <p:sp>
        <p:nvSpPr>
          <p:cNvPr id="33" name="Body Level One…"/>
          <p:cNvSpPr txBox="1">
            <a:spLocks noGrp="1"/>
          </p:cNvSpPr>
          <p:nvPr>
            <p:ph type="body" sz="quarter" idx="1" hasCustomPrompt="1"/>
          </p:nvPr>
        </p:nvSpPr>
        <p:spPr>
          <a:xfrm>
            <a:off x="1206500" y="7060576"/>
            <a:ext cx="9779000" cy="5382403"/>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Slide Subtitle</a:t>
            </a:r>
          </a:p>
          <a:p>
            <a:pPr lvl="1"/>
            <a:endParaRPr/>
          </a:p>
          <a:p>
            <a:pPr lvl="2"/>
            <a:endParaRPr/>
          </a:p>
          <a:p>
            <a:pPr lvl="3"/>
            <a:endParaRPr/>
          </a:p>
          <a:p>
            <a:pPr lvl="4"/>
            <a:endParaRPr/>
          </a:p>
        </p:txBody>
      </p:sp>
      <p:sp>
        <p:nvSpPr>
          <p:cNvPr id="34" name="Moss-covered rocks"/>
          <p:cNvSpPr>
            <a:spLocks noGrp="1"/>
          </p:cNvSpPr>
          <p:nvPr>
            <p:ph type="pic" sz="half" idx="21"/>
          </p:nvPr>
        </p:nvSpPr>
        <p:spPr>
          <a:xfrm>
            <a:off x="12052303" y="1270000"/>
            <a:ext cx="11188406" cy="11209889"/>
          </a:xfrm>
          <a:prstGeom prst="rect">
            <a:avLst/>
          </a:prstGeom>
        </p:spPr>
        <p:txBody>
          <a:bodyPr lIns="91439" tIns="45719" rIns="91439" bIns="45719">
            <a:noAutofit/>
          </a:bodyPr>
          <a:lstStyle/>
          <a:p>
            <a:endParaRPr/>
          </a:p>
        </p:txBody>
      </p:sp>
      <p:sp>
        <p:nvSpPr>
          <p:cNvPr id="35"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44"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prstGeom prst="rect">
            <a:avLst/>
          </a:prstGeom>
        </p:spPr>
        <p:txBody>
          <a:bodyPr numCol="2" spcCol="1098550"/>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06500" y="952500"/>
            <a:ext cx="9779000" cy="1435100"/>
          </a:xfrm>
          <a:prstGeom prst="rect">
            <a:avLst/>
          </a:prstGeom>
        </p:spPr>
        <p:txBody>
          <a:bodyPr/>
          <a:lstStyle/>
          <a:p>
            <a:r>
              <a:t>Slide Title</a:t>
            </a:r>
          </a:p>
        </p:txBody>
      </p:sp>
      <p:sp>
        <p:nvSpPr>
          <p:cNvPr id="61" name="Slide Subtitle"/>
          <p:cNvSpPr txBox="1">
            <a:spLocks noGrp="1"/>
          </p:cNvSpPr>
          <p:nvPr>
            <p:ph type="body" sz="quarter" idx="21" hasCustomPrompt="1"/>
          </p:nvPr>
        </p:nvSpPr>
        <p:spPr>
          <a:xfrm>
            <a:off x="1206500" y="2245962"/>
            <a:ext cx="9779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62" name="Body Level One…"/>
          <p:cNvSpPr txBox="1">
            <a:spLocks noGrp="1"/>
          </p:cNvSpPr>
          <p:nvPr>
            <p:ph type="body" sz="half" idx="1" hasCustomPrompt="1"/>
          </p:nvPr>
        </p:nvSpPr>
        <p:spPr>
          <a:xfrm>
            <a:off x="1206500" y="4248504"/>
            <a:ext cx="9779000" cy="8256012"/>
          </a:xfrm>
          <a:prstGeom prst="rect">
            <a:avLst/>
          </a:prstGeom>
        </p:spPr>
        <p:txBody>
          <a:bodyPr/>
          <a:lstStyle/>
          <a:p>
            <a:r>
              <a:t>Slide bullet text</a:t>
            </a:r>
          </a:p>
          <a:p>
            <a:pPr lvl="1"/>
            <a:endParaRPr/>
          </a:p>
          <a:p>
            <a:pPr lvl="2"/>
            <a:endParaRPr/>
          </a:p>
          <a:p>
            <a:pPr lvl="3"/>
            <a:endParaRPr/>
          </a:p>
          <a:p>
            <a:pPr lvl="4"/>
            <a:endParaRPr/>
          </a:p>
        </p:txBody>
      </p:sp>
      <p:sp>
        <p:nvSpPr>
          <p:cNvPr id="63" name="Large rock formation under dark clouds with a dirt road in the foreground"/>
          <p:cNvSpPr>
            <a:spLocks noGrp="1"/>
          </p:cNvSpPr>
          <p:nvPr>
            <p:ph type="pic" idx="22"/>
          </p:nvPr>
        </p:nvSpPr>
        <p:spPr>
          <a:xfrm>
            <a:off x="6380200" y="1263848"/>
            <a:ext cx="22529801" cy="11193471"/>
          </a:xfrm>
          <a:prstGeom prst="rect">
            <a:avLst/>
          </a:prstGeom>
        </p:spPr>
        <p:txBody>
          <a:bodyPr lIns="91439" tIns="45719" rIns="91439" bIns="45719">
            <a:noAutofit/>
          </a:bodyPr>
          <a:lstStyle/>
          <a:p>
            <a:endParaRPr/>
          </a:p>
        </p:txBody>
      </p:sp>
      <p:sp>
        <p:nvSpPr>
          <p:cNvPr id="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71" name="Section Title"/>
          <p:cNvSpPr txBox="1">
            <a:spLocks noGrp="1"/>
          </p:cNvSpPr>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Section Title</a:t>
            </a:r>
          </a:p>
        </p:txBody>
      </p:sp>
      <p:sp>
        <p:nvSpPr>
          <p:cNvPr id="72" name="Slide Number"/>
          <p:cNvSpPr txBox="1">
            <a:spLocks noGrp="1"/>
          </p:cNvSpPr>
          <p:nvPr>
            <p:ph type="sldNum" sz="quarter" idx="2"/>
          </p:nvPr>
        </p:nvSpPr>
        <p:spPr>
          <a:xfrm>
            <a:off x="12001499" y="13085233"/>
            <a:ext cx="368505" cy="374600"/>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79" name="Slide Title"/>
          <p:cNvSpPr txBox="1">
            <a:spLocks noGrp="1"/>
          </p:cNvSpPr>
          <p:nvPr>
            <p:ph type="title" hasCustomPrompt="1"/>
          </p:nvPr>
        </p:nvSpPr>
        <p:spPr>
          <a:xfrm>
            <a:off x="1206500" y="952500"/>
            <a:ext cx="21971000" cy="1434949"/>
          </a:xfrm>
          <a:prstGeom prst="rect">
            <a:avLst/>
          </a:prstGeom>
        </p:spPr>
        <p:txBody>
          <a:bodyPr/>
          <a:lstStyle/>
          <a:p>
            <a:r>
              <a:t>Slide Title</a:t>
            </a:r>
          </a:p>
        </p:txBody>
      </p:sp>
      <p:sp>
        <p:nvSpPr>
          <p:cNvPr id="80" name="Slide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Slide Subtitle</a:t>
            </a:r>
          </a:p>
        </p:txBody>
      </p:sp>
      <p:sp>
        <p:nvSpPr>
          <p:cNvPr id="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88" name="Agenda Title"/>
          <p:cNvSpPr txBox="1">
            <a:spLocks noGrp="1"/>
          </p:cNvSpPr>
          <p:nvPr>
            <p:ph type="title" hasCustomPrompt="1"/>
          </p:nvPr>
        </p:nvSpPr>
        <p:spPr>
          <a:xfrm>
            <a:off x="1206500" y="952500"/>
            <a:ext cx="21971000" cy="1435100"/>
          </a:xfrm>
          <a:prstGeom prst="rect">
            <a:avLst/>
          </a:prstGeom>
        </p:spPr>
        <p:txBody>
          <a:bodyPr/>
          <a:lstStyle/>
          <a:p>
            <a:r>
              <a:t>Agenda Title</a:t>
            </a:r>
          </a:p>
        </p:txBody>
      </p:sp>
      <p:sp>
        <p:nvSpPr>
          <p:cNvPr id="89" name="Agenda Subtitle"/>
          <p:cNvSpPr txBox="1">
            <a:spLocks noGrp="1"/>
          </p:cNvSpPr>
          <p:nvPr>
            <p:ph type="body" sz="quarter" idx="21" hasCustomPrompt="1"/>
          </p:nvPr>
        </p:nvSpPr>
        <p:spPr>
          <a:xfrm>
            <a:off x="1206500" y="2245962"/>
            <a:ext cx="21971000" cy="934780"/>
          </a:xfrm>
          <a:prstGeom prst="rect">
            <a:avLst/>
          </a:prstGeom>
        </p:spPr>
        <p:txBody>
          <a:bodyPr lIns="45719" tIns="45719" rIns="45719" bIns="45719"/>
          <a:lstStyle>
            <a:lvl1pPr marL="0" indent="0" defTabSz="825500">
              <a:lnSpc>
                <a:spcPct val="100000"/>
              </a:lnSpc>
              <a:spcBef>
                <a:spcPts val="0"/>
              </a:spcBef>
              <a:buSzTx/>
              <a:buNone/>
              <a:defRPr sz="5500" b="1"/>
            </a:lvl1pPr>
          </a:lstStyle>
          <a:p>
            <a:r>
              <a:t>Agenda Subtitle</a:t>
            </a:r>
          </a:p>
        </p:txBody>
      </p:sp>
      <p:sp>
        <p:nvSpPr>
          <p:cNvPr id="90" name="Body Level One…"/>
          <p:cNvSpPr txBox="1">
            <a:spLocks noGrp="1"/>
          </p:cNvSpPr>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Agenda Topics</a:t>
            </a:r>
          </a:p>
          <a:p>
            <a:pPr lvl="1"/>
            <a:endParaRPr/>
          </a:p>
          <a:p>
            <a:pPr lvl="2"/>
            <a:endParaRPr/>
          </a:p>
          <a:p>
            <a:pPr lvl="3"/>
            <a:endParaRPr/>
          </a:p>
          <a:p>
            <a:pPr lvl="4"/>
            <a:endParaRPr/>
          </a:p>
        </p:txBody>
      </p:sp>
      <p:sp>
        <p:nvSpPr>
          <p:cNvPr id="9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Fact information"/>
          <p:cNvSpPr txBox="1">
            <a:spLocks noGrp="1"/>
          </p:cNvSpPr>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sz="5500" b="1"/>
            </a:lvl1pPr>
          </a:lstStyle>
          <a:p>
            <a:r>
              <a:t>Fact information</a:t>
            </a:r>
          </a:p>
        </p:txBody>
      </p:sp>
      <p:sp>
        <p:nvSpPr>
          <p:cNvPr id="107" name="Body Level One…"/>
          <p:cNvSpPr txBox="1">
            <a:spLocks noGrp="1"/>
          </p:cNvSpPr>
          <p:nvPr>
            <p:ph type="body" idx="1" hasCustomPrompt="1"/>
          </p:nvPr>
        </p:nvSpPr>
        <p:spPr>
          <a:xfrm>
            <a:off x="1206500" y="935258"/>
            <a:ext cx="21971000" cy="7359063"/>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Attribution"/>
          <p:cNvSpPr txBox="1">
            <a:spLocks noGrp="1"/>
          </p:cNvSpPr>
          <p:nvPr>
            <p:ph type="body" sz="quarter" idx="21" hasCustomPrompt="1"/>
          </p:nvPr>
        </p:nvSpPr>
        <p:spPr>
          <a:xfrm>
            <a:off x="2480825" y="10675453"/>
            <a:ext cx="20149252" cy="636979"/>
          </a:xfrm>
          <a:prstGeom prst="rect">
            <a:avLst/>
          </a:prstGeom>
        </p:spPr>
        <p:txBody>
          <a:bodyPr lIns="45719" tIns="45719" rIns="45719" bIns="45719"/>
          <a:lstStyle>
            <a:lvl1pPr marL="0" indent="0" defTabSz="825500">
              <a:lnSpc>
                <a:spcPct val="100000"/>
              </a:lnSpc>
              <a:spcBef>
                <a:spcPts val="0"/>
              </a:spcBef>
              <a:buSzTx/>
              <a:buNone/>
              <a:defRPr sz="3600" b="1"/>
            </a:lvl1pPr>
          </a:lstStyle>
          <a:p>
            <a:r>
              <a:t>Attribution</a:t>
            </a:r>
          </a:p>
        </p:txBody>
      </p:sp>
      <p:sp>
        <p:nvSpPr>
          <p:cNvPr id="116" name="Body Level One…"/>
          <p:cNvSpPr txBox="1">
            <a:spLocks noGrp="1"/>
          </p:cNvSpPr>
          <p:nvPr>
            <p:ph type="body" sz="half" idx="1" hasCustomPrompt="1"/>
          </p:nvPr>
        </p:nvSpPr>
        <p:spPr>
          <a:xfrm>
            <a:off x="1753923" y="4939860"/>
            <a:ext cx="20876154" cy="3836280"/>
          </a:xfrm>
          <a:prstGeom prst="rect">
            <a:avLst/>
          </a:prstGeom>
        </p:spPr>
        <p:txBody>
          <a:bodyPr anchor="ctr"/>
          <a:lstStyle>
            <a:lvl1pPr marL="638923" indent="-469900">
              <a:spcBef>
                <a:spcPts val="0"/>
              </a:spcBef>
              <a:buSzTx/>
              <a:buNone/>
              <a:defRPr sz="8500" spc="-170">
                <a:latin typeface="Helvetica Neue Medium"/>
                <a:ea typeface="Helvetica Neue Medium"/>
                <a:cs typeface="Helvetica Neue Medium"/>
                <a:sym typeface="Helvetica Neue Medium"/>
              </a:defRPr>
            </a:lvl1pPr>
            <a:lvl2pPr marL="638923" indent="-12700">
              <a:spcBef>
                <a:spcPts val="0"/>
              </a:spcBef>
              <a:buSzTx/>
              <a:buNone/>
              <a:defRPr sz="8500" spc="-170">
                <a:latin typeface="Helvetica Neue Medium"/>
                <a:ea typeface="Helvetica Neue Medium"/>
                <a:cs typeface="Helvetica Neue Medium"/>
                <a:sym typeface="Helvetica Neue Medium"/>
              </a:defRPr>
            </a:lvl2pPr>
            <a:lvl3pPr marL="638923" indent="444500">
              <a:spcBef>
                <a:spcPts val="0"/>
              </a:spcBef>
              <a:buSzTx/>
              <a:buNone/>
              <a:defRPr sz="8500" spc="-170">
                <a:latin typeface="Helvetica Neue Medium"/>
                <a:ea typeface="Helvetica Neue Medium"/>
                <a:cs typeface="Helvetica Neue Medium"/>
                <a:sym typeface="Helvetica Neue Medium"/>
              </a:defRPr>
            </a:lvl3pPr>
            <a:lvl4pPr marL="638923" indent="901700">
              <a:spcBef>
                <a:spcPts val="0"/>
              </a:spcBef>
              <a:buSzTx/>
              <a:buNone/>
              <a:defRPr sz="8500" spc="-170">
                <a:latin typeface="Helvetica Neue Medium"/>
                <a:ea typeface="Helvetica Neue Medium"/>
                <a:cs typeface="Helvetica Neue Medium"/>
                <a:sym typeface="Helvetica Neue Medium"/>
              </a:defRPr>
            </a:lvl4pPr>
            <a:lvl5pPr marL="638923" indent="1358900">
              <a:spcBef>
                <a:spcPts val="0"/>
              </a:spcBef>
              <a:buSzTx/>
              <a:buNone/>
              <a:defRPr sz="8500" spc="-170">
                <a:latin typeface="Helvetica Neue Medium"/>
                <a:ea typeface="Helvetica Neue Medium"/>
                <a:cs typeface="Helvetica Neue Medium"/>
                <a:sym typeface="Helvetica Neue Medium"/>
              </a:defRPr>
            </a:lvl5pPr>
          </a:lstStyle>
          <a:p>
            <a:r>
              <a:t>“Notable Quote”</a:t>
            </a:r>
          </a:p>
          <a:p>
            <a:pPr lvl="1"/>
            <a:endParaRPr/>
          </a:p>
          <a:p>
            <a:pPr lvl="2"/>
            <a:endParaRPr/>
          </a:p>
          <a:p>
            <a:pPr lvl="3"/>
            <a:endParaRPr/>
          </a:p>
          <a:p>
            <a:pPr lvl="4"/>
            <a:endParaRP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24" name="Close-up of wild plants growing between rocks"/>
          <p:cNvSpPr>
            <a:spLocks noGrp="1"/>
          </p:cNvSpPr>
          <p:nvPr>
            <p:ph type="pic" sz="quarter" idx="21"/>
          </p:nvPr>
        </p:nvSpPr>
        <p:spPr>
          <a:xfrm>
            <a:off x="15430500" y="7085409"/>
            <a:ext cx="8128000" cy="5410201"/>
          </a:xfrm>
          <a:prstGeom prst="rect">
            <a:avLst/>
          </a:prstGeom>
        </p:spPr>
        <p:txBody>
          <a:bodyPr lIns="91439" tIns="45719" rIns="91439" bIns="45719">
            <a:noAutofit/>
          </a:bodyPr>
          <a:lstStyle/>
          <a:p>
            <a:endParaRPr/>
          </a:p>
        </p:txBody>
      </p:sp>
      <p:sp>
        <p:nvSpPr>
          <p:cNvPr id="125" name="Large rock formation under dark clouds with a dirt road in the foreground"/>
          <p:cNvSpPr>
            <a:spLocks noGrp="1"/>
          </p:cNvSpPr>
          <p:nvPr>
            <p:ph type="pic" idx="22"/>
          </p:nvPr>
        </p:nvSpPr>
        <p:spPr>
          <a:xfrm>
            <a:off x="-2933700" y="1270000"/>
            <a:ext cx="22699133" cy="11277600"/>
          </a:xfrm>
          <a:prstGeom prst="rect">
            <a:avLst/>
          </a:prstGeom>
        </p:spPr>
        <p:txBody>
          <a:bodyPr lIns="91439" tIns="45719" rIns="91439" bIns="45719">
            <a:noAutofit/>
          </a:bodyPr>
          <a:lstStyle/>
          <a:p>
            <a:endParaRPr/>
          </a:p>
        </p:txBody>
      </p:sp>
      <p:sp>
        <p:nvSpPr>
          <p:cNvPr id="126" name="Close-up of a wild plant growing between lava rocks"/>
          <p:cNvSpPr>
            <a:spLocks noGrp="1"/>
          </p:cNvSpPr>
          <p:nvPr>
            <p:ph type="pic" sz="quarter" idx="23"/>
          </p:nvPr>
        </p:nvSpPr>
        <p:spPr>
          <a:xfrm>
            <a:off x="15430500" y="1270000"/>
            <a:ext cx="8128000" cy="5410200"/>
          </a:xfrm>
          <a:prstGeom prst="rect">
            <a:avLst/>
          </a:prstGeom>
        </p:spPr>
        <p:txBody>
          <a:bodyPr lIns="91439" tIns="45719" rIns="91439" bIns="45719">
            <a:noAutofit/>
          </a:bodyPr>
          <a:lstStyle/>
          <a:p>
            <a:endParaRPr/>
          </a:p>
        </p:txBody>
      </p:sp>
      <p:sp>
        <p:nvSpPr>
          <p:cNvPr id="12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waterfall surrounded by a green rocky landscape"/>
          <p:cNvSpPr>
            <a:spLocks noGrp="1"/>
          </p:cNvSpPr>
          <p:nvPr>
            <p:ph type="pic" idx="21"/>
          </p:nvPr>
        </p:nvSpPr>
        <p:spPr>
          <a:xfrm>
            <a:off x="-1511300" y="-3721100"/>
            <a:ext cx="28511500" cy="19030242"/>
          </a:xfrm>
          <a:prstGeom prst="rect">
            <a:avLst/>
          </a:prstGeom>
        </p:spPr>
        <p:txBody>
          <a:bodyPr lIns="91439" tIns="45719" rIns="91439" bIns="45719">
            <a:noAutofit/>
          </a:bodyPr>
          <a:lstStyle/>
          <a:p>
            <a:endParaRPr/>
          </a:p>
        </p:txBody>
      </p:sp>
      <p:sp>
        <p:nvSpPr>
          <p:cNvPr id="1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06500" y="952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lvl1pPr>
          </a:lstStyle>
          <a:p>
            <a:fld id="{86CB4B4D-7CA3-9044-876B-883B54F8677D}" type="slidenum">
              <a:t>‹#›</a:t>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FFFFFF"/>
          </a:solidFill>
          <a:uFillTx/>
          <a:latin typeface="+mj-lt"/>
          <a:ea typeface="+mj-ea"/>
          <a:cs typeface="+mj-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FFFFFF"/>
          </a:solidFill>
          <a:uFillTx/>
          <a:latin typeface="+mj-lt"/>
          <a:ea typeface="+mj-ea"/>
          <a:cs typeface="+mj-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51"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2" name="Picture 1">
            <a:extLst>
              <a:ext uri="{FF2B5EF4-FFF2-40B4-BE49-F238E27FC236}">
                <a16:creationId xmlns:a16="http://schemas.microsoft.com/office/drawing/2014/main" id="{1414FDA7-367E-66B1-F2E3-1677B6A907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18754" y="2785265"/>
            <a:ext cx="20270143" cy="588645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54" name="Getting Started"/>
          <p:cNvSpPr txBox="1">
            <a:spLocks noGrp="1"/>
          </p:cNvSpPr>
          <p:nvPr>
            <p:ph type="ctrTitle"/>
          </p:nvPr>
        </p:nvSpPr>
        <p:spPr>
          <a:xfrm>
            <a:off x="3783093" y="7668928"/>
            <a:ext cx="16817814" cy="2317301"/>
          </a:xfrm>
          <a:prstGeom prst="rect">
            <a:avLst/>
          </a:prstGeom>
        </p:spPr>
        <p:txBody>
          <a:bodyPr/>
          <a:lstStyle>
            <a:lvl1pPr algn="ctr">
              <a:defRPr sz="13300" b="0" spc="-532">
                <a:latin typeface="+mn-lt"/>
                <a:ea typeface="+mn-ea"/>
                <a:cs typeface="+mn-cs"/>
                <a:sym typeface="Montserrat Light"/>
              </a:defRPr>
            </a:lvl1pPr>
          </a:lstStyle>
          <a:p>
            <a:r>
              <a:rPr lang="en-GB" dirty="0" err="1"/>
              <a:t>Chiyambi</a:t>
            </a:r>
            <a:endParaRPr lang="en-GB" dirty="0"/>
          </a:p>
        </p:txBody>
      </p:sp>
      <p:pic>
        <p:nvPicPr>
          <p:cNvPr id="155" name="Image" descr="Image"/>
          <p:cNvPicPr>
            <a:picLocks noChangeAspect="1"/>
          </p:cNvPicPr>
          <p:nvPr/>
        </p:nvPicPr>
        <p:blipFill>
          <a:blip r:embed="rId2">
            <a:alphaModFix amt="6018"/>
          </a:blip>
          <a:stretch>
            <a:fillRect/>
          </a:stretch>
        </p:blipFill>
        <p:spPr>
          <a:xfrm>
            <a:off x="518056" y="6858000"/>
            <a:ext cx="23865944" cy="9870690"/>
          </a:xfrm>
          <a:prstGeom prst="rect">
            <a:avLst/>
          </a:prstGeom>
          <a:ln w="12700">
            <a:miter lim="400000"/>
          </a:ln>
        </p:spPr>
      </p:pic>
      <p:sp>
        <p:nvSpPr>
          <p:cNvPr id="157" name="Session 1"/>
          <p:cNvSpPr txBox="1"/>
          <p:nvPr/>
        </p:nvSpPr>
        <p:spPr>
          <a:xfrm>
            <a:off x="3783093" y="10287394"/>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1</a:t>
            </a:r>
          </a:p>
        </p:txBody>
      </p:sp>
      <p:pic>
        <p:nvPicPr>
          <p:cNvPr id="2" name="Picture 1">
            <a:extLst>
              <a:ext uri="{FF2B5EF4-FFF2-40B4-BE49-F238E27FC236}">
                <a16:creationId xmlns:a16="http://schemas.microsoft.com/office/drawing/2014/main" id="{A8910D57-AFD7-AC03-D598-45B4135263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59" name="1. Why We Are Here Toda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en-GB" dirty="0"/>
              <a:t>Kodi </a:t>
            </a:r>
            <a:r>
              <a:rPr lang="en-GB" dirty="0" err="1"/>
              <a:t>Tili</a:t>
            </a:r>
            <a:r>
              <a:rPr lang="en-GB" dirty="0"/>
              <a:t> </a:t>
            </a:r>
            <a:r>
              <a:rPr lang="en-GB" dirty="0" err="1"/>
              <a:t>Pano</a:t>
            </a:r>
            <a:r>
              <a:rPr lang="en-GB" dirty="0"/>
              <a:t> </a:t>
            </a:r>
            <a:r>
              <a:rPr lang="en-GB" dirty="0" err="1"/>
              <a:t>Lero</a:t>
            </a:r>
            <a:r>
              <a:rPr lang="en-GB" dirty="0"/>
              <a:t> </a:t>
            </a:r>
            <a:r>
              <a:rPr lang="en-GB" dirty="0" err="1"/>
              <a:t>Chifukwa</a:t>
            </a:r>
            <a:r>
              <a:rPr lang="en-GB" dirty="0"/>
              <a:t> </a:t>
            </a:r>
            <a:r>
              <a:rPr lang="en-GB" dirty="0" err="1"/>
              <a:t>Chiyani</a:t>
            </a:r>
            <a:r>
              <a:rPr lang="en-GB" dirty="0"/>
              <a:t>?</a:t>
            </a:r>
            <a:endParaRPr dirty="0"/>
          </a:p>
        </p:txBody>
      </p:sp>
      <p:sp>
        <p:nvSpPr>
          <p:cNvPr id="160" name="A. To GLORIFY God."/>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err="1"/>
              <a:t>Kuti</a:t>
            </a:r>
            <a:r>
              <a:rPr lang="en-GB" dirty="0"/>
              <a:t>  </a:t>
            </a:r>
            <a:r>
              <a:rPr lang="en-GB" u="sng" dirty="0"/>
              <a:t>TILEMEKEZE</a:t>
            </a:r>
            <a:r>
              <a:rPr lang="en-GB" dirty="0"/>
              <a:t>  </a:t>
            </a:r>
            <a:r>
              <a:rPr lang="en-GB" dirty="0" err="1"/>
              <a:t>Mulungu</a:t>
            </a:r>
            <a:r>
              <a:rPr dirty="0"/>
              <a:t>.</a:t>
            </a:r>
          </a:p>
        </p:txBody>
      </p:sp>
      <p:pic>
        <p:nvPicPr>
          <p:cNvPr id="16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163" name="Glorify the LORD with me; let us exalt his name together.…"/>
          <p:cNvSpPr txBox="1"/>
          <p:nvPr/>
        </p:nvSpPr>
        <p:spPr>
          <a:xfrm>
            <a:off x="1206500" y="6369280"/>
            <a:ext cx="20537406"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rPr lang="en-GB" dirty="0" err="1"/>
              <a:t>Lemekezani</a:t>
            </a:r>
            <a:r>
              <a:rPr lang="en-GB" dirty="0"/>
              <a:t> AMBUYE </a:t>
            </a:r>
            <a:r>
              <a:rPr lang="en-GB" dirty="0" err="1"/>
              <a:t>pamodzi</a:t>
            </a:r>
            <a:r>
              <a:rPr lang="en-GB" dirty="0"/>
              <a:t> </a:t>
            </a:r>
            <a:r>
              <a:rPr lang="en-GB" dirty="0" err="1"/>
              <a:t>ndi</a:t>
            </a:r>
            <a:r>
              <a:rPr lang="en-GB" dirty="0"/>
              <a:t> </a:t>
            </a:r>
            <a:r>
              <a:rPr lang="en-GB" dirty="0" err="1"/>
              <a:t>ine</a:t>
            </a:r>
            <a:r>
              <a:rPr lang="en-GB" dirty="0"/>
              <a:t>; </a:t>
            </a:r>
            <a:r>
              <a:rPr lang="en-GB" dirty="0" err="1"/>
              <a:t>tiyeni</a:t>
            </a:r>
            <a:r>
              <a:rPr lang="en-GB" dirty="0"/>
              <a:t> </a:t>
            </a:r>
            <a:r>
              <a:rPr lang="en-GB" dirty="0" err="1"/>
              <a:t>tikweze</a:t>
            </a:r>
            <a:r>
              <a:rPr lang="en-GB" dirty="0"/>
              <a:t> </a:t>
            </a:r>
            <a:r>
              <a:rPr lang="en-GB" dirty="0" err="1"/>
              <a:t>dzina</a:t>
            </a:r>
            <a:r>
              <a:rPr lang="en-GB" dirty="0"/>
              <a:t> lake </a:t>
            </a:r>
            <a:r>
              <a:rPr lang="en-GB" dirty="0" err="1"/>
              <a:t>pamodzi</a:t>
            </a:r>
            <a:r>
              <a:rPr lang="en-GB" dirty="0"/>
              <a:t>.</a:t>
            </a:r>
            <a:r>
              <a:rPr dirty="0"/>
              <a:t>. </a:t>
            </a:r>
          </a:p>
          <a:p>
            <a:pPr algn="l" defTabSz="775969">
              <a:defRPr sz="5170">
                <a:solidFill>
                  <a:srgbClr val="CE9759"/>
                </a:solidFill>
                <a:latin typeface="Source Serif Variable Regular"/>
                <a:ea typeface="Source Serif Variable Regular"/>
                <a:cs typeface="Source Serif Variable Regular"/>
                <a:sym typeface="Source Serif Variable Regular"/>
              </a:defRPr>
            </a:pPr>
            <a:r>
              <a:rPr dirty="0"/>
              <a:t>- </a:t>
            </a:r>
            <a:r>
              <a:rPr lang="en-GB" dirty="0"/>
              <a:t>MASALIMO 34:3</a:t>
            </a:r>
            <a:endParaRPr dirty="0"/>
          </a:p>
        </p:txBody>
      </p:sp>
      <p:pic>
        <p:nvPicPr>
          <p:cNvPr id="4" name="Picture 3">
            <a:extLst>
              <a:ext uri="{FF2B5EF4-FFF2-40B4-BE49-F238E27FC236}">
                <a16:creationId xmlns:a16="http://schemas.microsoft.com/office/drawing/2014/main" id="{E8E4E9BD-2C84-7D56-B26E-2618E53AD1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65" name="B. To GROW closer to God."/>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a:t>B. </a:t>
            </a:r>
            <a:r>
              <a:rPr lang="en-GB" dirty="0" err="1"/>
              <a:t>Kuti</a:t>
            </a:r>
            <a:r>
              <a:rPr lang="en-GB" dirty="0"/>
              <a:t> </a:t>
            </a:r>
            <a:r>
              <a:rPr lang="en-GB" u="sng" dirty="0"/>
              <a:t>TISUNTHIRE</a:t>
            </a:r>
            <a:r>
              <a:rPr lang="en-GB" dirty="0"/>
              <a:t> </a:t>
            </a:r>
            <a:r>
              <a:rPr lang="en-GB" dirty="0" err="1"/>
              <a:t>chifupi</a:t>
            </a:r>
            <a:r>
              <a:rPr lang="en-GB" dirty="0"/>
              <a:t> </a:t>
            </a:r>
            <a:r>
              <a:rPr lang="en-GB" dirty="0" err="1"/>
              <a:t>ndi</a:t>
            </a:r>
            <a:r>
              <a:rPr lang="en-GB" dirty="0"/>
              <a:t> </a:t>
            </a:r>
            <a:r>
              <a:rPr lang="en-GB" dirty="0" err="1"/>
              <a:t>Mulungu</a:t>
            </a:r>
            <a:r>
              <a:rPr lang="en-GB" dirty="0"/>
              <a:t>..</a:t>
            </a:r>
          </a:p>
        </p:txBody>
      </p:sp>
      <p:pic>
        <p:nvPicPr>
          <p:cNvPr id="1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168" name="Let us draw near to God with a sincere heart and with the full assurance that faith brings...…"/>
          <p:cNvSpPr txBox="1"/>
          <p:nvPr/>
        </p:nvSpPr>
        <p:spPr>
          <a:xfrm>
            <a:off x="1206499" y="3977390"/>
            <a:ext cx="21058077"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err="1"/>
              <a:t>Tiyeni</a:t>
            </a:r>
            <a:r>
              <a:rPr lang="en-GB" dirty="0"/>
              <a:t> </a:t>
            </a:r>
            <a:r>
              <a:rPr lang="en-GB" dirty="0" err="1"/>
              <a:t>tisunthire</a:t>
            </a:r>
            <a:r>
              <a:rPr lang="en-GB" dirty="0"/>
              <a:t> </a:t>
            </a:r>
            <a:r>
              <a:rPr lang="en-GB" dirty="0" err="1"/>
              <a:t>chifupi</a:t>
            </a:r>
            <a:r>
              <a:rPr lang="en-GB" dirty="0"/>
              <a:t> </a:t>
            </a:r>
            <a:r>
              <a:rPr lang="en-GB" dirty="0" err="1"/>
              <a:t>ndi</a:t>
            </a:r>
            <a:r>
              <a:rPr lang="en-GB" dirty="0"/>
              <a:t> </a:t>
            </a:r>
            <a:r>
              <a:rPr lang="en-GB" dirty="0" err="1"/>
              <a:t>Mulungu</a:t>
            </a:r>
            <a:r>
              <a:rPr lang="en-GB" dirty="0"/>
              <a:t> </a:t>
            </a:r>
            <a:r>
              <a:rPr lang="en-GB" dirty="0" err="1"/>
              <a:t>moona</a:t>
            </a:r>
            <a:r>
              <a:rPr lang="en-GB" dirty="0"/>
              <a:t> </a:t>
            </a:r>
            <a:r>
              <a:rPr lang="en-GB" dirty="0" err="1"/>
              <a:t>mtima</a:t>
            </a:r>
            <a:r>
              <a:rPr lang="en-GB" dirty="0"/>
              <a:t> </a:t>
            </a:r>
            <a:r>
              <a:rPr lang="en-GB" dirty="0" err="1"/>
              <a:t>ndi</a:t>
            </a:r>
            <a:r>
              <a:rPr lang="en-GB" dirty="0"/>
              <a:t> </a:t>
            </a:r>
            <a:r>
              <a:rPr lang="en-GB" dirty="0" err="1"/>
              <a:t>chitsimikizo</a:t>
            </a:r>
            <a:r>
              <a:rPr lang="en-GB" dirty="0"/>
              <a:t> </a:t>
            </a:r>
            <a:r>
              <a:rPr lang="en-GB" dirty="0" err="1"/>
              <a:t>chachikulu</a:t>
            </a:r>
            <a:r>
              <a:rPr lang="en-GB" dirty="0"/>
              <a:t> </a:t>
            </a:r>
            <a:r>
              <a:rPr lang="en-GB" dirty="0" err="1"/>
              <a:t>chimene</a:t>
            </a:r>
            <a:r>
              <a:rPr lang="en-GB" dirty="0"/>
              <a:t> </a:t>
            </a:r>
            <a:r>
              <a:rPr lang="en-GB" dirty="0" err="1"/>
              <a:t>chikhulupiliro</a:t>
            </a:r>
            <a:r>
              <a:rPr lang="en-GB" dirty="0"/>
              <a:t> </a:t>
            </a:r>
            <a:r>
              <a:rPr lang="en-GB" dirty="0" err="1"/>
              <a:t>chimabweretsa</a:t>
            </a:r>
            <a:r>
              <a:rPr dirty="0"/>
              <a:t>... </a:t>
            </a:r>
            <a:endParaRPr lang="en-GB" dirty="0"/>
          </a:p>
          <a:p>
            <a:pPr algn="l" defTabSz="825500">
              <a:defRPr sz="5500">
                <a:latin typeface="Source Serif Variable Regular"/>
                <a:ea typeface="Source Serif Variable Regular"/>
                <a:cs typeface="Source Serif Variable Regular"/>
                <a:sym typeface="Source Serif Variable Regular"/>
              </a:defRPr>
            </a:pPr>
            <a:endParaRPr dirty="0"/>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a:t>
            </a:r>
            <a:r>
              <a:rPr lang="en-GB" dirty="0"/>
              <a:t>AHEBERI 10:22</a:t>
            </a:r>
            <a:endParaRPr dirty="0"/>
          </a:p>
        </p:txBody>
      </p:sp>
      <p:pic>
        <p:nvPicPr>
          <p:cNvPr id="2" name="Picture 1">
            <a:extLst>
              <a:ext uri="{FF2B5EF4-FFF2-40B4-BE49-F238E27FC236}">
                <a16:creationId xmlns:a16="http://schemas.microsoft.com/office/drawing/2014/main" id="{1564AE46-4A2D-6BA9-F594-04EC3A484B2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1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172" name="Therefore go and make disciples of all nations, baptizing them in the name of the Father and of the Son and of the Holy Spirit, and teaching them to obey everything I have commanded you.…"/>
          <p:cNvSpPr txBox="1"/>
          <p:nvPr/>
        </p:nvSpPr>
        <p:spPr>
          <a:xfrm>
            <a:off x="1206500" y="4351282"/>
            <a:ext cx="20537406" cy="53664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err="1"/>
              <a:t>Chifukwa</a:t>
            </a:r>
            <a:r>
              <a:rPr lang="en-GB" dirty="0"/>
              <a:t> </a:t>
            </a:r>
            <a:r>
              <a:rPr lang="en-GB" dirty="0" err="1"/>
              <a:t>chake</a:t>
            </a:r>
            <a:r>
              <a:rPr lang="en-GB" dirty="0"/>
              <a:t> </a:t>
            </a:r>
            <a:r>
              <a:rPr lang="en-GB" dirty="0" err="1"/>
              <a:t>mukani</a:t>
            </a:r>
            <a:r>
              <a:rPr lang="en-GB" dirty="0"/>
              <a:t>, </a:t>
            </a:r>
            <a:r>
              <a:rPr lang="en-GB" dirty="0" err="1"/>
              <a:t>phunzitsani</a:t>
            </a:r>
            <a:r>
              <a:rPr lang="en-GB" dirty="0"/>
              <a:t> </a:t>
            </a:r>
            <a:r>
              <a:rPr lang="en-GB" dirty="0" err="1"/>
              <a:t>anthu</a:t>
            </a:r>
            <a:r>
              <a:rPr lang="en-GB" dirty="0"/>
              <a:t> a </a:t>
            </a:r>
            <a:r>
              <a:rPr lang="en-GB" dirty="0" err="1"/>
              <a:t>mitundu</a:t>
            </a:r>
            <a:r>
              <a:rPr lang="en-GB" dirty="0"/>
              <a:t> </a:t>
            </a:r>
            <a:r>
              <a:rPr lang="en-GB" dirty="0" err="1"/>
              <a:t>yonse</a:t>
            </a:r>
            <a:r>
              <a:rPr lang="en-GB" dirty="0"/>
              <a:t>, </a:t>
            </a:r>
            <a:r>
              <a:rPr lang="en-GB" dirty="0" err="1"/>
              <a:t>ndi</a:t>
            </a:r>
            <a:r>
              <a:rPr lang="en-GB" dirty="0"/>
              <a:t> </a:t>
            </a:r>
            <a:r>
              <a:rPr lang="en-GB" dirty="0" err="1"/>
              <a:t>kuwabatiza</a:t>
            </a:r>
            <a:r>
              <a:rPr lang="en-GB" dirty="0"/>
              <a:t> </a:t>
            </a:r>
            <a:r>
              <a:rPr lang="en-GB" dirty="0" err="1"/>
              <a:t>iwo</a:t>
            </a:r>
            <a:r>
              <a:rPr lang="en-GB" dirty="0"/>
              <a:t> </a:t>
            </a:r>
            <a:r>
              <a:rPr lang="en-GB" dirty="0" err="1"/>
              <a:t>m’dzina</a:t>
            </a:r>
            <a:r>
              <a:rPr lang="en-GB" dirty="0"/>
              <a:t> la </a:t>
            </a:r>
            <a:r>
              <a:rPr lang="en-GB" dirty="0" err="1"/>
              <a:t>Atate</a:t>
            </a:r>
            <a:r>
              <a:rPr lang="en-GB" dirty="0"/>
              <a:t>, </a:t>
            </a:r>
            <a:r>
              <a:rPr lang="en-GB" dirty="0" err="1"/>
              <a:t>ndi</a:t>
            </a:r>
            <a:r>
              <a:rPr lang="en-GB" dirty="0"/>
              <a:t> la Mwana, </a:t>
            </a:r>
            <a:r>
              <a:rPr lang="en-GB" dirty="0" err="1"/>
              <a:t>ndi</a:t>
            </a:r>
            <a:r>
              <a:rPr lang="en-GB" dirty="0"/>
              <a:t> la </a:t>
            </a:r>
            <a:r>
              <a:rPr lang="en-GB" dirty="0" err="1"/>
              <a:t>Mzimu</a:t>
            </a:r>
            <a:r>
              <a:rPr lang="en-GB" dirty="0"/>
              <a:t> </a:t>
            </a:r>
            <a:r>
              <a:rPr lang="en-GB" dirty="0" err="1"/>
              <a:t>Woyera</a:t>
            </a:r>
            <a:r>
              <a:rPr lang="en-GB" dirty="0"/>
              <a:t>: </a:t>
            </a:r>
            <a:r>
              <a:rPr lang="en-GB" dirty="0" err="1"/>
              <a:t>ndi</a:t>
            </a:r>
            <a:r>
              <a:rPr lang="en-GB" dirty="0"/>
              <a:t> </a:t>
            </a:r>
            <a:r>
              <a:rPr lang="en-GB" dirty="0" err="1"/>
              <a:t>kuwaphunzitsa</a:t>
            </a:r>
            <a:r>
              <a:rPr lang="en-GB" dirty="0"/>
              <a:t>, </a:t>
            </a:r>
            <a:r>
              <a:rPr lang="en-GB" dirty="0" err="1"/>
              <a:t>asunge</a:t>
            </a:r>
            <a:r>
              <a:rPr lang="en-GB" dirty="0"/>
              <a:t> </a:t>
            </a:r>
            <a:r>
              <a:rPr lang="en-GB" dirty="0" err="1"/>
              <a:t>zinthu</a:t>
            </a:r>
            <a:r>
              <a:rPr lang="en-GB" dirty="0"/>
              <a:t> </a:t>
            </a:r>
            <a:r>
              <a:rPr lang="en-GB" dirty="0" err="1"/>
              <a:t>zonse</a:t>
            </a:r>
            <a:r>
              <a:rPr lang="en-GB" dirty="0"/>
              <a:t> </a:t>
            </a:r>
            <a:r>
              <a:rPr lang="en-GB" dirty="0" err="1"/>
              <a:t>zimene</a:t>
            </a:r>
            <a:r>
              <a:rPr lang="en-GB" dirty="0"/>
              <a:t> </a:t>
            </a:r>
            <a:r>
              <a:rPr lang="en-GB" dirty="0" err="1"/>
              <a:t>ndinakulamulirani</a:t>
            </a:r>
            <a:r>
              <a:rPr lang="en-GB" dirty="0"/>
              <a:t> </a:t>
            </a:r>
            <a:r>
              <a:rPr lang="en-GB" dirty="0" err="1"/>
              <a:t>inu</a:t>
            </a:r>
            <a:r>
              <a:rPr dirty="0"/>
              <a:t>. </a:t>
            </a:r>
            <a:endParaRPr lang="en-GB" dirty="0"/>
          </a:p>
          <a:p>
            <a:pPr algn="l" defTabSz="825500">
              <a:defRPr sz="5500">
                <a:latin typeface="Source Serif Variable Regular"/>
                <a:ea typeface="Source Serif Variable Regular"/>
                <a:cs typeface="Source Serif Variable Regular"/>
                <a:sym typeface="Source Serif Variable Regular"/>
              </a:defRPr>
            </a:pPr>
            <a:endParaRPr dirty="0"/>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a:t>
            </a:r>
            <a:r>
              <a:rPr lang="en-GB" dirty="0"/>
              <a:t>MATEYU 28:19-20</a:t>
            </a:r>
            <a:endParaRPr dirty="0"/>
          </a:p>
        </p:txBody>
      </p:sp>
      <p:sp>
        <p:nvSpPr>
          <p:cNvPr id="173" name="C. To GAIN a biblical strategy for making disciples."/>
          <p:cNvSpPr txBox="1"/>
          <p:nvPr/>
        </p:nvSpPr>
        <p:spPr>
          <a:xfrm>
            <a:off x="1206500" y="2093264"/>
            <a:ext cx="20537406" cy="1905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775969">
              <a:defRPr sz="5170">
                <a:latin typeface="Source Serif Variable Regular"/>
                <a:ea typeface="Source Serif Variable Regular"/>
                <a:cs typeface="Source Serif Variable Regular"/>
                <a:sym typeface="Source Serif Variable Regular"/>
              </a:defRPr>
            </a:pPr>
            <a:r>
              <a:rPr dirty="0"/>
              <a:t>C. </a:t>
            </a:r>
            <a:r>
              <a:rPr lang="en-GB" dirty="0" err="1"/>
              <a:t>Kuti</a:t>
            </a:r>
            <a:r>
              <a:rPr lang="en-GB" dirty="0"/>
              <a:t>  </a:t>
            </a:r>
            <a:r>
              <a:rPr lang="en-GB" u="sng" dirty="0"/>
              <a:t>TIPEZE</a:t>
            </a:r>
            <a:r>
              <a:rPr lang="en-GB" dirty="0"/>
              <a:t> </a:t>
            </a:r>
            <a:r>
              <a:rPr lang="en-GB" dirty="0" err="1"/>
              <a:t>njira</a:t>
            </a:r>
            <a:r>
              <a:rPr lang="en-GB" dirty="0"/>
              <a:t> za mu </a:t>
            </a:r>
            <a:r>
              <a:rPr lang="en-GB" dirty="0" err="1"/>
              <a:t>Buku</a:t>
            </a:r>
            <a:r>
              <a:rPr lang="en-GB" dirty="0"/>
              <a:t> </a:t>
            </a:r>
            <a:r>
              <a:rPr lang="en-GB" dirty="0" err="1"/>
              <a:t>Lopatulika</a:t>
            </a:r>
            <a:r>
              <a:rPr lang="en-GB" dirty="0"/>
              <a:t> </a:t>
            </a:r>
            <a:r>
              <a:rPr lang="en-GB" dirty="0" err="1"/>
              <a:t>zosinthira</a:t>
            </a:r>
            <a:r>
              <a:rPr lang="en-GB" dirty="0"/>
              <a:t> </a:t>
            </a:r>
            <a:r>
              <a:rPr lang="en-GB" dirty="0" err="1"/>
              <a:t>anthu</a:t>
            </a:r>
            <a:r>
              <a:rPr lang="en-GB" dirty="0"/>
              <a:t> </a:t>
            </a:r>
            <a:r>
              <a:rPr lang="en-GB" dirty="0" err="1"/>
              <a:t>kuti</a:t>
            </a:r>
            <a:r>
              <a:rPr lang="en-GB" dirty="0"/>
              <a:t> </a:t>
            </a:r>
            <a:r>
              <a:rPr lang="en-GB" dirty="0" err="1"/>
              <a:t>akhale</a:t>
            </a:r>
            <a:r>
              <a:rPr lang="en-GB" dirty="0"/>
              <a:t> </a:t>
            </a:r>
            <a:r>
              <a:rPr lang="en-GB" dirty="0" err="1"/>
              <a:t>ophunzira</a:t>
            </a:r>
            <a:r>
              <a:rPr dirty="0"/>
              <a:t>.</a:t>
            </a:r>
          </a:p>
        </p:txBody>
      </p:sp>
      <p:pic>
        <p:nvPicPr>
          <p:cNvPr id="3" name="Picture 2">
            <a:extLst>
              <a:ext uri="{FF2B5EF4-FFF2-40B4-BE49-F238E27FC236}">
                <a16:creationId xmlns:a16="http://schemas.microsoft.com/office/drawing/2014/main" id="{1BCB7029-3508-FF57-BF6E-BDE3ED4CDC6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75" name="Engage: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a:t>NTCHITO : ZOKAMBIRANA</a:t>
            </a:r>
            <a:endParaRPr dirty="0"/>
          </a:p>
        </p:txBody>
      </p:sp>
      <p:sp>
        <p:nvSpPr>
          <p:cNvPr id="176" name="Get into groups of 3-5 and briefly introduce yourself. What do you hope for our time together?…"/>
          <p:cNvSpPr txBox="1">
            <a:spLocks noGrp="1"/>
          </p:cNvSpPr>
          <p:nvPr>
            <p:ph type="subTitle" idx="1"/>
          </p:nvPr>
        </p:nvSpPr>
        <p:spPr>
          <a:xfrm>
            <a:off x="1206500" y="4472767"/>
            <a:ext cx="20537406" cy="6834815"/>
          </a:xfrm>
          <a:prstGeom prst="rect">
            <a:avLst/>
          </a:prstGeom>
        </p:spPr>
        <p:txBody>
          <a:bodyPr/>
          <a:lstStyle/>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rPr lang="en-GB" dirty="0" err="1"/>
              <a:t>Khalani</a:t>
            </a:r>
            <a:r>
              <a:rPr lang="en-GB" dirty="0"/>
              <a:t> </a:t>
            </a:r>
            <a:r>
              <a:rPr lang="en-GB" dirty="0" err="1"/>
              <a:t>m’magulu</a:t>
            </a:r>
            <a:r>
              <a:rPr lang="en-GB" dirty="0"/>
              <a:t> a </a:t>
            </a:r>
            <a:r>
              <a:rPr lang="en-GB" dirty="0" err="1"/>
              <a:t>anthu</a:t>
            </a:r>
            <a:r>
              <a:rPr lang="en-GB" dirty="0"/>
              <a:t> a </a:t>
            </a:r>
            <a:r>
              <a:rPr lang="en-GB" dirty="0" err="1"/>
              <a:t>pakati</a:t>
            </a:r>
            <a:r>
              <a:rPr lang="en-GB" dirty="0"/>
              <a:t> pa 3 </a:t>
            </a:r>
            <a:r>
              <a:rPr lang="en-GB" dirty="0" err="1"/>
              <a:t>ndi</a:t>
            </a:r>
            <a:r>
              <a:rPr lang="en-GB" dirty="0"/>
              <a:t> 5, </a:t>
            </a:r>
            <a:r>
              <a:rPr lang="en-GB" dirty="0" err="1"/>
              <a:t>ndipo</a:t>
            </a:r>
            <a:r>
              <a:rPr lang="en-GB" dirty="0"/>
              <a:t> </a:t>
            </a:r>
            <a:r>
              <a:rPr lang="en-GB" dirty="0" err="1"/>
              <a:t>aliyense</a:t>
            </a:r>
            <a:r>
              <a:rPr lang="en-GB" dirty="0"/>
              <a:t> </a:t>
            </a:r>
            <a:r>
              <a:rPr lang="en-GB" dirty="0" err="1"/>
              <a:t>adzifotokoze</a:t>
            </a:r>
            <a:r>
              <a:rPr lang="en-GB" dirty="0"/>
              <a:t> </a:t>
            </a:r>
            <a:r>
              <a:rPr lang="en-GB" dirty="0" err="1"/>
              <a:t>mwachidule</a:t>
            </a:r>
            <a:r>
              <a:rPr lang="en-GB" dirty="0"/>
              <a:t>. Kodi </a:t>
            </a:r>
            <a:r>
              <a:rPr lang="en-GB" dirty="0" err="1"/>
              <a:t>m’kuyembekezera</a:t>
            </a:r>
            <a:r>
              <a:rPr lang="en-GB" dirty="0"/>
              <a:t> </a:t>
            </a:r>
            <a:r>
              <a:rPr lang="en-GB" dirty="0" err="1"/>
              <a:t>zotani</a:t>
            </a:r>
            <a:r>
              <a:rPr lang="en-GB" dirty="0"/>
              <a:t> mu </a:t>
            </a:r>
            <a:r>
              <a:rPr lang="en-GB" dirty="0" err="1"/>
              <a:t>nthawi</a:t>
            </a:r>
            <a:r>
              <a:rPr lang="en-GB" dirty="0"/>
              <a:t> </a:t>
            </a:r>
            <a:r>
              <a:rPr lang="en-GB" dirty="0" err="1"/>
              <a:t>yathu</a:t>
            </a:r>
            <a:r>
              <a:rPr lang="en-GB" dirty="0"/>
              <a:t> </a:t>
            </a:r>
            <a:r>
              <a:rPr lang="en-GB" dirty="0" err="1"/>
              <a:t>limodzi</a:t>
            </a:r>
            <a:r>
              <a:rPr lang="en-GB" dirty="0"/>
              <a:t>? </a:t>
            </a:r>
          </a:p>
          <a:p>
            <a:pPr marL="1018645" indent="-1018645">
              <a:spcBef>
                <a:spcPts val="4500"/>
              </a:spcBef>
              <a:buSzPct val="100000"/>
              <a:buAutoNum type="arabicPeriod"/>
              <a:defRPr b="0">
                <a:latin typeface="Source Serif Variable Regular"/>
                <a:ea typeface="Source Serif Variable Regular"/>
                <a:cs typeface="Source Serif Variable Regular"/>
                <a:sym typeface="Source Serif Variable Regular"/>
              </a:defRPr>
            </a:pPr>
            <a:r>
              <a:rPr lang="en-GB" dirty="0"/>
              <a:t>Kodi </a:t>
            </a:r>
            <a:r>
              <a:rPr lang="en-GB" dirty="0" err="1"/>
              <a:t>muli</a:t>
            </a:r>
            <a:r>
              <a:rPr lang="en-GB" dirty="0"/>
              <a:t> </a:t>
            </a:r>
            <a:r>
              <a:rPr lang="en-GB" dirty="0" err="1"/>
              <a:t>ndi</a:t>
            </a:r>
            <a:r>
              <a:rPr lang="en-GB" dirty="0"/>
              <a:t> </a:t>
            </a:r>
            <a:r>
              <a:rPr lang="en-GB" dirty="0" err="1"/>
              <a:t>masomphenya</a:t>
            </a:r>
            <a:r>
              <a:rPr lang="en-GB" dirty="0"/>
              <a:t> </a:t>
            </a:r>
            <a:r>
              <a:rPr lang="en-GB" dirty="0" err="1"/>
              <a:t>otani</a:t>
            </a:r>
            <a:r>
              <a:rPr lang="en-GB" dirty="0"/>
              <a:t> pa ana anu (</a:t>
            </a:r>
            <a:r>
              <a:rPr lang="en-GB" dirty="0" err="1"/>
              <a:t>kapena</a:t>
            </a:r>
            <a:r>
              <a:rPr lang="en-GB" dirty="0"/>
              <a:t> ana anu </a:t>
            </a:r>
            <a:r>
              <a:rPr lang="en-GB" dirty="0" err="1"/>
              <a:t>am’tsogolo</a:t>
            </a:r>
            <a:r>
              <a:rPr lang="en-GB" dirty="0"/>
              <a:t>)?</a:t>
            </a:r>
            <a:endParaRPr dirty="0"/>
          </a:p>
        </p:txBody>
      </p:sp>
      <p:pic>
        <p:nvPicPr>
          <p:cNvPr id="17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9E356265-7302-6E8A-2290-C7408247E10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0" name="2. God’s Dream for Your Church"/>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en-GB" dirty="0" err="1"/>
              <a:t>Masomphenya</a:t>
            </a:r>
            <a:r>
              <a:rPr lang="en-GB" dirty="0"/>
              <a:t> a </a:t>
            </a:r>
            <a:r>
              <a:rPr lang="en-GB" dirty="0" err="1"/>
              <a:t>Mulungu</a:t>
            </a:r>
            <a:r>
              <a:rPr lang="en-GB" dirty="0"/>
              <a:t> pa Mpingo           </a:t>
            </a:r>
            <a:r>
              <a:rPr lang="en-GB" dirty="0" err="1"/>
              <a:t>Wanu</a:t>
            </a:r>
            <a:endParaRPr dirty="0"/>
          </a:p>
        </p:txBody>
      </p:sp>
      <p:sp>
        <p:nvSpPr>
          <p:cNvPr id="181" name="A. Every parent has a DREAM for their children."/>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dirty="0"/>
              <a:t>A. </a:t>
            </a:r>
            <a:r>
              <a:rPr lang="en-GB" dirty="0"/>
              <a:t>Kholo </a:t>
            </a:r>
            <a:r>
              <a:rPr lang="en-GB" dirty="0" err="1"/>
              <a:t>lirilonse</a:t>
            </a:r>
            <a:r>
              <a:rPr lang="en-GB" dirty="0"/>
              <a:t> </a:t>
            </a:r>
            <a:r>
              <a:rPr lang="en-GB" dirty="0" err="1"/>
              <a:t>liri</a:t>
            </a:r>
            <a:r>
              <a:rPr lang="en-GB" dirty="0"/>
              <a:t> </a:t>
            </a:r>
            <a:r>
              <a:rPr lang="en-GB" dirty="0" err="1"/>
              <a:t>ndi</a:t>
            </a:r>
            <a:r>
              <a:rPr lang="en-GB" dirty="0"/>
              <a:t> </a:t>
            </a:r>
            <a:r>
              <a:rPr lang="en-GB" u="sng" dirty="0"/>
              <a:t>MASOMPHENYA</a:t>
            </a:r>
            <a:r>
              <a:rPr lang="en-GB" dirty="0"/>
              <a:t> pa ana </a:t>
            </a:r>
            <a:r>
              <a:rPr lang="en-GB" dirty="0" err="1"/>
              <a:t>ake</a:t>
            </a:r>
            <a:r>
              <a:rPr lang="en-GB" dirty="0"/>
              <a:t>.</a:t>
            </a:r>
            <a:r>
              <a:rPr dirty="0"/>
              <a:t>.</a:t>
            </a:r>
          </a:p>
        </p:txBody>
      </p:sp>
      <p:pic>
        <p:nvPicPr>
          <p:cNvPr id="18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AB5F67C9-620C-CC25-0086-02972281C8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5" name="B. Our heavenly Father has a dream for every one of His CHILDREN."/>
          <p:cNvSpPr txBox="1">
            <a:spLocks noGrp="1"/>
          </p:cNvSpPr>
          <p:nvPr>
            <p:ph type="subTitle" sz="quarter" idx="1"/>
          </p:nvPr>
        </p:nvSpPr>
        <p:spPr>
          <a:xfrm>
            <a:off x="1206501" y="2080876"/>
            <a:ext cx="20702524"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dirty="0"/>
              <a:t>B. </a:t>
            </a:r>
            <a:r>
              <a:rPr lang="en-GB" dirty="0" err="1"/>
              <a:t>Mulungu</a:t>
            </a:r>
            <a:r>
              <a:rPr lang="en-GB" dirty="0"/>
              <a:t> </a:t>
            </a:r>
            <a:r>
              <a:rPr lang="en-GB" dirty="0" err="1"/>
              <a:t>wathu</a:t>
            </a:r>
            <a:r>
              <a:rPr lang="en-GB" dirty="0"/>
              <a:t> </a:t>
            </a:r>
            <a:r>
              <a:rPr lang="en-GB" dirty="0" err="1"/>
              <a:t>wakumwamba</a:t>
            </a:r>
            <a:r>
              <a:rPr lang="en-GB" dirty="0"/>
              <a:t> </a:t>
            </a:r>
            <a:r>
              <a:rPr lang="en-GB" dirty="0" err="1"/>
              <a:t>ali</a:t>
            </a:r>
            <a:r>
              <a:rPr lang="en-GB" dirty="0"/>
              <a:t> </a:t>
            </a:r>
            <a:r>
              <a:rPr lang="en-GB" dirty="0" err="1"/>
              <a:t>ndi</a:t>
            </a:r>
            <a:r>
              <a:rPr lang="en-GB" dirty="0"/>
              <a:t> </a:t>
            </a:r>
            <a:r>
              <a:rPr lang="en-GB" u="sng" dirty="0"/>
              <a:t>MASOMPHENYA</a:t>
            </a:r>
            <a:r>
              <a:rPr lang="en-GB" dirty="0"/>
              <a:t> pa </a:t>
            </a:r>
            <a:r>
              <a:rPr lang="en-GB" dirty="0" err="1"/>
              <a:t>aliyense</a:t>
            </a:r>
            <a:r>
              <a:rPr lang="en-GB" dirty="0"/>
              <a:t> </a:t>
            </a:r>
            <a:r>
              <a:rPr lang="en-GB" dirty="0" err="1"/>
              <a:t>mwa</a:t>
            </a:r>
            <a:r>
              <a:rPr lang="en-GB" dirty="0"/>
              <a:t> </a:t>
            </a:r>
            <a:r>
              <a:rPr lang="en-GB" u="sng" dirty="0"/>
              <a:t>ANA</a:t>
            </a:r>
            <a:r>
              <a:rPr lang="en-GB" dirty="0"/>
              <a:t> </a:t>
            </a:r>
            <a:r>
              <a:rPr lang="en-GB" dirty="0" err="1"/>
              <a:t>ake</a:t>
            </a:r>
            <a:r>
              <a:rPr lang="en-GB" dirty="0"/>
              <a:t>. </a:t>
            </a:r>
            <a:endParaRPr dirty="0"/>
          </a:p>
        </p:txBody>
      </p:sp>
      <p:pic>
        <p:nvPicPr>
          <p:cNvPr id="1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3976B5C5-76F4-F91A-190E-FD4BA885FB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89" name="C. God’s dream is to make His children like JESUS.…"/>
          <p:cNvSpPr txBox="1">
            <a:spLocks noGrp="1"/>
          </p:cNvSpPr>
          <p:nvPr>
            <p:ph type="subTitle" sz="half" idx="1"/>
          </p:nvPr>
        </p:nvSpPr>
        <p:spPr>
          <a:xfrm>
            <a:off x="1206500" y="2090145"/>
            <a:ext cx="22589165"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err="1"/>
              <a:t>Masomphenya</a:t>
            </a:r>
            <a:r>
              <a:rPr lang="en-GB" dirty="0"/>
              <a:t> a </a:t>
            </a:r>
            <a:r>
              <a:rPr lang="en-GB" dirty="0" err="1"/>
              <a:t>Mulungu</a:t>
            </a:r>
            <a:r>
              <a:rPr lang="en-GB" dirty="0"/>
              <a:t> </a:t>
            </a:r>
            <a:r>
              <a:rPr lang="en-GB" dirty="0" err="1"/>
              <a:t>ndi</a:t>
            </a:r>
            <a:r>
              <a:rPr lang="en-GB" dirty="0"/>
              <a:t> </a:t>
            </a:r>
            <a:r>
              <a:rPr lang="en-GB" dirty="0" err="1"/>
              <a:t>kupanga</a:t>
            </a:r>
            <a:r>
              <a:rPr lang="en-GB" dirty="0"/>
              <a:t> ana </a:t>
            </a:r>
            <a:r>
              <a:rPr lang="en-GB" dirty="0" err="1"/>
              <a:t>ake</a:t>
            </a:r>
            <a:r>
              <a:rPr lang="en-GB" dirty="0"/>
              <a:t> </a:t>
            </a:r>
            <a:r>
              <a:rPr lang="en-GB" dirty="0" err="1"/>
              <a:t>kukhala</a:t>
            </a:r>
            <a:r>
              <a:rPr lang="en-GB" dirty="0"/>
              <a:t> </a:t>
            </a:r>
            <a:r>
              <a:rPr lang="en-GB" dirty="0" err="1"/>
              <a:t>monga</a:t>
            </a:r>
            <a:r>
              <a:rPr lang="en-GB" dirty="0"/>
              <a:t> 	</a:t>
            </a:r>
            <a:r>
              <a:rPr lang="en-GB" u="sng" dirty="0"/>
              <a:t>YESU</a:t>
            </a:r>
            <a:r>
              <a:rPr lang="en-GB" dirty="0"/>
              <a:t>. (</a:t>
            </a:r>
            <a:r>
              <a:rPr lang="en-GB" dirty="0" err="1"/>
              <a:t>Mateyu</a:t>
            </a:r>
            <a:r>
              <a:rPr lang="en-GB" dirty="0"/>
              <a:t> 5:48, Aroma 8:29, </a:t>
            </a:r>
            <a:r>
              <a:rPr lang="en-GB" dirty="0" err="1"/>
              <a:t>Aefeso</a:t>
            </a:r>
            <a:r>
              <a:rPr lang="en-GB" dirty="0"/>
              <a:t> 4:13)</a:t>
            </a:r>
            <a:endParaRPr dirty="0"/>
          </a:p>
        </p:txBody>
      </p:sp>
      <p:pic>
        <p:nvPicPr>
          <p:cNvPr id="19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 name="Picture 3">
            <a:extLst>
              <a:ext uri="{FF2B5EF4-FFF2-40B4-BE49-F238E27FC236}">
                <a16:creationId xmlns:a16="http://schemas.microsoft.com/office/drawing/2014/main" id="{433DA67A-D2D1-5099-9CFC-F490A0F3B4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3" name="D. God’s plan for making disciples is the CHURCH. (Matthew 5:13-16)"/>
          <p:cNvSpPr txBox="1">
            <a:spLocks noGrp="1"/>
          </p:cNvSpPr>
          <p:nvPr>
            <p:ph type="subTitle" sz="half" idx="1"/>
          </p:nvPr>
        </p:nvSpPr>
        <p:spPr>
          <a:xfrm>
            <a:off x="1206500" y="2090323"/>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en-GB" dirty="0" err="1"/>
              <a:t>Malingaliro</a:t>
            </a:r>
            <a:r>
              <a:rPr lang="en-GB" dirty="0"/>
              <a:t> a </a:t>
            </a:r>
            <a:r>
              <a:rPr lang="en-GB" dirty="0" err="1"/>
              <a:t>Mulungu</a:t>
            </a:r>
            <a:r>
              <a:rPr lang="en-GB" dirty="0"/>
              <a:t> </a:t>
            </a:r>
            <a:r>
              <a:rPr lang="en-GB" dirty="0" err="1"/>
              <a:t>posintha</a:t>
            </a:r>
            <a:r>
              <a:rPr lang="en-GB" dirty="0"/>
              <a:t> </a:t>
            </a:r>
            <a:r>
              <a:rPr lang="en-GB" dirty="0" err="1"/>
              <a:t>anthu</a:t>
            </a:r>
            <a:r>
              <a:rPr lang="en-GB" dirty="0"/>
              <a:t> </a:t>
            </a:r>
            <a:r>
              <a:rPr lang="en-GB" dirty="0" err="1"/>
              <a:t>kuti</a:t>
            </a:r>
            <a:r>
              <a:rPr lang="en-GB" dirty="0"/>
              <a:t> </a:t>
            </a:r>
            <a:r>
              <a:rPr lang="en-GB" dirty="0" err="1"/>
              <a:t>akhale</a:t>
            </a:r>
            <a:r>
              <a:rPr lang="en-GB" dirty="0"/>
              <a:t> </a:t>
            </a:r>
            <a:r>
              <a:rPr lang="en-GB" dirty="0" err="1"/>
              <a:t>ophunzira</a:t>
            </a:r>
            <a:r>
              <a:rPr lang="en-GB" dirty="0"/>
              <a:t> </a:t>
            </a:r>
            <a:r>
              <a:rPr lang="en-GB" dirty="0" err="1"/>
              <a:t>ndi</a:t>
            </a:r>
            <a:r>
              <a:rPr lang="en-GB" dirty="0"/>
              <a:t> 	</a:t>
            </a:r>
            <a:r>
              <a:rPr lang="en-GB" u="sng" dirty="0"/>
              <a:t>MPINGO</a:t>
            </a:r>
            <a:r>
              <a:rPr lang="en-GB" dirty="0"/>
              <a:t> .(</a:t>
            </a:r>
            <a:r>
              <a:rPr lang="en-GB" dirty="0" err="1"/>
              <a:t>Mateyu</a:t>
            </a:r>
            <a:r>
              <a:rPr lang="en-GB" dirty="0"/>
              <a:t> 5:13-16)</a:t>
            </a:r>
            <a:endParaRPr dirty="0"/>
          </a:p>
          <a:p>
            <a:pPr>
              <a:defRPr b="0">
                <a:latin typeface="Source Serif Variable Regular"/>
                <a:ea typeface="Source Serif Variable Regular"/>
                <a:cs typeface="Source Serif Variable Regular"/>
                <a:sym typeface="Source Serif Variable Regular"/>
              </a:defRPr>
            </a:pPr>
            <a:endParaRPr dirty="0"/>
          </a:p>
        </p:txBody>
      </p:sp>
      <p:pic>
        <p:nvPicPr>
          <p:cNvPr id="19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196" name="“The greatest need in the church is for Christians to actually live like Christians.”  - Chip Ingram"/>
          <p:cNvSpPr txBox="1"/>
          <p:nvPr/>
        </p:nvSpPr>
        <p:spPr>
          <a:xfrm>
            <a:off x="1206500" y="4691866"/>
            <a:ext cx="21362559" cy="5849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rPr dirty="0"/>
              <a:t>“</a:t>
            </a:r>
            <a:r>
              <a:rPr lang="en-GB" dirty="0" err="1"/>
              <a:t>Chofunikira</a:t>
            </a:r>
            <a:r>
              <a:rPr lang="en-GB" dirty="0"/>
              <a:t> </a:t>
            </a:r>
            <a:r>
              <a:rPr lang="en-GB" dirty="0" err="1"/>
              <a:t>chachikulu</a:t>
            </a:r>
            <a:r>
              <a:rPr lang="en-GB" dirty="0"/>
              <a:t> </a:t>
            </a:r>
            <a:r>
              <a:rPr lang="en-GB" dirty="0" err="1"/>
              <a:t>mumpingo</a:t>
            </a:r>
            <a:r>
              <a:rPr lang="en-GB" dirty="0"/>
              <a:t> </a:t>
            </a:r>
            <a:r>
              <a:rPr lang="en-GB" dirty="0" err="1"/>
              <a:t>ndi</a:t>
            </a:r>
            <a:r>
              <a:rPr lang="en-GB" dirty="0"/>
              <a:t> </a:t>
            </a:r>
            <a:r>
              <a:rPr lang="en-GB" dirty="0" err="1"/>
              <a:t>kuti</a:t>
            </a:r>
            <a:r>
              <a:rPr lang="en-GB" dirty="0"/>
              <a:t> </a:t>
            </a:r>
            <a:r>
              <a:rPr lang="en-GB" dirty="0" err="1"/>
              <a:t>Akhristu</a:t>
            </a:r>
            <a:r>
              <a:rPr lang="en-GB" dirty="0"/>
              <a:t> </a:t>
            </a:r>
            <a:r>
              <a:rPr lang="en-GB" dirty="0" err="1"/>
              <a:t>adzikhaladi</a:t>
            </a:r>
            <a:r>
              <a:rPr lang="en-GB" dirty="0"/>
              <a:t> </a:t>
            </a:r>
            <a:r>
              <a:rPr lang="en-GB" dirty="0" err="1"/>
              <a:t>monga</a:t>
            </a:r>
            <a:r>
              <a:rPr lang="en-GB" dirty="0"/>
              <a:t> </a:t>
            </a:r>
            <a:r>
              <a:rPr lang="en-GB" dirty="0" err="1"/>
              <a:t>Akhristu</a:t>
            </a:r>
            <a:r>
              <a:rPr dirty="0"/>
              <a:t>.”  </a:t>
            </a:r>
            <a:r>
              <a:rPr dirty="0">
                <a:solidFill>
                  <a:srgbClr val="CE9759"/>
                </a:solidFill>
              </a:rPr>
              <a:t>- Chip Ingram</a:t>
            </a:r>
          </a:p>
        </p:txBody>
      </p:sp>
      <p:pic>
        <p:nvPicPr>
          <p:cNvPr id="3" name="Picture 2">
            <a:extLst>
              <a:ext uri="{FF2B5EF4-FFF2-40B4-BE49-F238E27FC236}">
                <a16:creationId xmlns:a16="http://schemas.microsoft.com/office/drawing/2014/main" id="{F035C352-3D97-D49C-EA02-7D041BE9A6F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198" name="E. THE QUESTION: What does a HEALTHY CHURCH look like?"/>
          <p:cNvSpPr txBox="1">
            <a:spLocks noGrp="1"/>
          </p:cNvSpPr>
          <p:nvPr>
            <p:ph type="subTitle" sz="half" idx="1"/>
          </p:nvPr>
        </p:nvSpPr>
        <p:spPr>
          <a:xfrm>
            <a:off x="1206500" y="2074059"/>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E. </a:t>
            </a:r>
            <a:r>
              <a:rPr lang="en-GB" dirty="0"/>
              <a:t>FUNSO</a:t>
            </a:r>
            <a:r>
              <a:rPr dirty="0"/>
              <a:t>: </a:t>
            </a:r>
            <a:r>
              <a:rPr lang="en-GB" dirty="0"/>
              <a:t>Kodi </a:t>
            </a:r>
            <a:r>
              <a:rPr lang="en-GB" u="sng" dirty="0"/>
              <a:t>MPINGO</a:t>
            </a:r>
            <a:r>
              <a:rPr lang="en-GB" dirty="0"/>
              <a:t> </a:t>
            </a:r>
            <a:r>
              <a:rPr lang="en-GB" u="sng" dirty="0"/>
              <a:t>WABWINO</a:t>
            </a:r>
            <a:r>
              <a:rPr lang="en-GB" dirty="0"/>
              <a:t> </a:t>
            </a:r>
            <a:r>
              <a:rPr lang="en-GB" dirty="0" err="1"/>
              <a:t>umaoneka</a:t>
            </a:r>
            <a:r>
              <a:rPr lang="en-GB" dirty="0"/>
              <a:t> </a:t>
            </a:r>
            <a:r>
              <a:rPr lang="en-GB" dirty="0" err="1"/>
              <a:t>bwanji</a:t>
            </a:r>
            <a:r>
              <a:rPr lang="en-GB" dirty="0"/>
              <a:t>?</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1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EE2F1A25-8037-3DE8-ADCA-A8B43DC15C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2" name="3. Three Characteristics of      a Healthy Church"/>
          <p:cNvSpPr txBox="1">
            <a:spLocks noGrp="1"/>
          </p:cNvSpPr>
          <p:nvPr>
            <p:ph type="ctrTitle"/>
          </p:nvPr>
        </p:nvSpPr>
        <p:spPr>
          <a:xfrm>
            <a:off x="1206496" y="683400"/>
            <a:ext cx="21918199" cy="4046681"/>
          </a:xfrm>
          <a:prstGeom prst="rect">
            <a:avLst/>
          </a:prstGeom>
        </p:spPr>
        <p:txBody>
          <a:bodyPr/>
          <a:lstStyle/>
          <a:p>
            <a:pPr>
              <a:defRPr sz="8500" b="0" spc="-340">
                <a:latin typeface="+mn-lt"/>
                <a:ea typeface="+mn-ea"/>
                <a:cs typeface="+mn-cs"/>
                <a:sym typeface="Montserrat Light"/>
              </a:defRPr>
            </a:pPr>
            <a:r>
              <a:rPr dirty="0"/>
              <a:t>3. </a:t>
            </a:r>
            <a:r>
              <a:rPr lang="en-GB" dirty="0" err="1"/>
              <a:t>Zizindikiro</a:t>
            </a:r>
            <a:r>
              <a:rPr lang="en-GB" dirty="0"/>
              <a:t> </a:t>
            </a:r>
            <a:r>
              <a:rPr lang="en-GB" dirty="0" err="1"/>
              <a:t>Zitatu</a:t>
            </a:r>
            <a:r>
              <a:rPr lang="en-GB" dirty="0"/>
              <a:t> za Mpingo </a:t>
            </a:r>
            <a:r>
              <a:rPr lang="en-GB" dirty="0" err="1"/>
              <a:t>Wabwino</a:t>
            </a:r>
            <a:endParaRPr dirty="0"/>
          </a:p>
        </p:txBody>
      </p:sp>
      <p:sp>
        <p:nvSpPr>
          <p:cNvPr id="203" name="A. Lost people are COMING TO CHRIST."/>
          <p:cNvSpPr txBox="1">
            <a:spLocks noGrp="1"/>
          </p:cNvSpPr>
          <p:nvPr>
            <p:ph type="subTitle" sz="half" idx="1"/>
          </p:nvPr>
        </p:nvSpPr>
        <p:spPr>
          <a:xfrm>
            <a:off x="1206499" y="5398694"/>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err="1"/>
              <a:t>Anthu</a:t>
            </a:r>
            <a:r>
              <a:rPr lang="en-GB" dirty="0"/>
              <a:t> </a:t>
            </a:r>
            <a:r>
              <a:rPr lang="en-GB" dirty="0" err="1"/>
              <a:t>otaika</a:t>
            </a:r>
            <a:r>
              <a:rPr lang="en-GB" dirty="0"/>
              <a:t> </a:t>
            </a:r>
            <a:r>
              <a:rPr lang="en-GB" u="sng" dirty="0"/>
              <a:t>AMABWERA KWA KHRISTU</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0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9B729F6C-DE4A-80C8-E515-40882E1A82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07" name="Then Jesus came to them and said, “All authority in heaven and on earth has been given to me. Therefore, go and make disciples of all nations, baptizing them in the name of the Father and of the Son and of the Holy Spirit, and teaching them to obey every"/>
          <p:cNvSpPr txBox="1">
            <a:spLocks noGrp="1"/>
          </p:cNvSpPr>
          <p:nvPr>
            <p:ph type="subTitle" sz="half" idx="1"/>
          </p:nvPr>
        </p:nvSpPr>
        <p:spPr>
          <a:xfrm>
            <a:off x="1206500" y="3452886"/>
            <a:ext cx="21329858" cy="7088334"/>
          </a:xfrm>
          <a:prstGeom prst="rect">
            <a:avLst/>
          </a:prstGeom>
        </p:spPr>
        <p:txBody>
          <a:bodyPr>
            <a:noAutofit/>
          </a:bodyPr>
          <a:lstStyle/>
          <a:p>
            <a:pPr defTabSz="701675">
              <a:defRPr sz="4675" b="0">
                <a:latin typeface="Source Serif Variable Regular"/>
                <a:ea typeface="Source Serif Variable Regular"/>
                <a:cs typeface="Source Serif Variable Regular"/>
                <a:sym typeface="Source Serif Variable Regular"/>
              </a:defRPr>
            </a:pPr>
            <a:r>
              <a:rPr lang="en-GB" sz="5400" dirty="0"/>
              <a:t>“</a:t>
            </a:r>
            <a:r>
              <a:rPr lang="en-GB" sz="5400" dirty="0" err="1"/>
              <a:t>Ndipo</a:t>
            </a:r>
            <a:r>
              <a:rPr lang="en-GB" sz="5400" dirty="0"/>
              <a:t> </a:t>
            </a:r>
            <a:r>
              <a:rPr lang="en-GB" sz="5400" dirty="0" err="1"/>
              <a:t>Yesu</a:t>
            </a:r>
            <a:r>
              <a:rPr lang="en-GB" sz="5400" dirty="0"/>
              <a:t> </a:t>
            </a:r>
            <a:r>
              <a:rPr lang="en-GB" sz="5400" dirty="0" err="1"/>
              <a:t>anadza</a:t>
            </a:r>
            <a:r>
              <a:rPr lang="en-GB" sz="5400" dirty="0"/>
              <a:t> </a:t>
            </a:r>
            <a:r>
              <a:rPr lang="en-GB" sz="5400" dirty="0" err="1"/>
              <a:t>nalankhula</a:t>
            </a:r>
            <a:r>
              <a:rPr lang="en-GB" sz="5400" dirty="0"/>
              <a:t> </a:t>
            </a:r>
            <a:r>
              <a:rPr lang="en-GB" sz="5400" dirty="0" err="1"/>
              <a:t>nawo</a:t>
            </a:r>
            <a:r>
              <a:rPr lang="en-GB" sz="5400" dirty="0"/>
              <a:t>, </a:t>
            </a:r>
            <a:r>
              <a:rPr lang="en-GB" sz="5400" dirty="0" err="1"/>
              <a:t>nanena</a:t>
            </a:r>
            <a:r>
              <a:rPr lang="en-GB" sz="5400" dirty="0"/>
              <a:t>, </a:t>
            </a:r>
            <a:r>
              <a:rPr lang="en-GB" sz="5400" dirty="0" err="1"/>
              <a:t>Mphamvu</a:t>
            </a:r>
            <a:r>
              <a:rPr lang="en-GB" sz="5400" dirty="0"/>
              <a:t> </a:t>
            </a:r>
            <a:r>
              <a:rPr lang="en-GB" sz="5400" dirty="0" err="1"/>
              <a:t>zonse</a:t>
            </a:r>
            <a:r>
              <a:rPr lang="en-GB" sz="5400" dirty="0"/>
              <a:t> </a:t>
            </a:r>
            <a:r>
              <a:rPr lang="en-GB" sz="5400" dirty="0" err="1"/>
              <a:t>zapatsidwa</a:t>
            </a:r>
            <a:r>
              <a:rPr lang="en-GB" sz="5400" dirty="0"/>
              <a:t> </a:t>
            </a:r>
            <a:r>
              <a:rPr lang="en-GB" sz="5400" dirty="0" err="1"/>
              <a:t>kwa</a:t>
            </a:r>
            <a:r>
              <a:rPr lang="en-GB" sz="5400" dirty="0"/>
              <a:t> Ine </a:t>
            </a:r>
            <a:r>
              <a:rPr lang="en-GB" sz="5400" dirty="0" err="1"/>
              <a:t>Kumwamba</a:t>
            </a:r>
            <a:r>
              <a:rPr lang="en-GB" sz="5400" dirty="0"/>
              <a:t> </a:t>
            </a:r>
            <a:r>
              <a:rPr lang="en-GB" sz="5400" dirty="0" err="1"/>
              <a:t>ndi</a:t>
            </a:r>
            <a:r>
              <a:rPr lang="en-GB" sz="5400" dirty="0"/>
              <a:t> pa </a:t>
            </a:r>
            <a:r>
              <a:rPr lang="en-GB" sz="5400" dirty="0" err="1"/>
              <a:t>dziko</a:t>
            </a:r>
            <a:r>
              <a:rPr lang="en-GB" sz="5400" dirty="0"/>
              <a:t> </a:t>
            </a:r>
            <a:r>
              <a:rPr lang="en-GB" sz="5400" dirty="0" err="1"/>
              <a:t>lapansi</a:t>
            </a:r>
            <a:r>
              <a:rPr lang="en-GB" sz="5400" dirty="0"/>
              <a:t>. </a:t>
            </a:r>
            <a:r>
              <a:rPr lang="en-GB" sz="5400" dirty="0" err="1"/>
              <a:t>Chifukwa</a:t>
            </a:r>
            <a:r>
              <a:rPr lang="en-GB" sz="5400" dirty="0"/>
              <a:t> </a:t>
            </a:r>
            <a:r>
              <a:rPr lang="en-GB" sz="5400" dirty="0" err="1"/>
              <a:t>chake</a:t>
            </a:r>
            <a:r>
              <a:rPr lang="en-GB" sz="5400" dirty="0"/>
              <a:t> </a:t>
            </a:r>
            <a:r>
              <a:rPr lang="en-GB" sz="5400" dirty="0" err="1"/>
              <a:t>mukani</a:t>
            </a:r>
            <a:r>
              <a:rPr lang="en-GB" sz="5400" dirty="0"/>
              <a:t>, </a:t>
            </a:r>
            <a:r>
              <a:rPr lang="en-GB" sz="5400" dirty="0" err="1"/>
              <a:t>phunzitsani</a:t>
            </a:r>
            <a:r>
              <a:rPr lang="en-GB" sz="5400" dirty="0"/>
              <a:t> </a:t>
            </a:r>
            <a:r>
              <a:rPr lang="en-GB" sz="5400" dirty="0" err="1"/>
              <a:t>anthu</a:t>
            </a:r>
            <a:r>
              <a:rPr lang="en-GB" sz="5400" dirty="0"/>
              <a:t> a </a:t>
            </a:r>
            <a:r>
              <a:rPr lang="en-GB" sz="5400" dirty="0" err="1"/>
              <a:t>mitundu</a:t>
            </a:r>
            <a:r>
              <a:rPr lang="en-GB" sz="5400" dirty="0"/>
              <a:t> </a:t>
            </a:r>
            <a:r>
              <a:rPr lang="en-GB" sz="5400" dirty="0" err="1"/>
              <a:t>yonse</a:t>
            </a:r>
            <a:r>
              <a:rPr lang="en-GB" sz="5400" dirty="0"/>
              <a:t>, </a:t>
            </a:r>
            <a:r>
              <a:rPr lang="en-GB" sz="5400" dirty="0" err="1"/>
              <a:t>ndi</a:t>
            </a:r>
            <a:r>
              <a:rPr lang="en-GB" sz="5400" dirty="0"/>
              <a:t> </a:t>
            </a:r>
            <a:r>
              <a:rPr lang="en-GB" sz="5400" dirty="0" err="1"/>
              <a:t>kuwabatiza</a:t>
            </a:r>
            <a:r>
              <a:rPr lang="en-GB" sz="5400" dirty="0"/>
              <a:t> </a:t>
            </a:r>
            <a:r>
              <a:rPr lang="en-GB" sz="5400" dirty="0" err="1"/>
              <a:t>iwo</a:t>
            </a:r>
            <a:r>
              <a:rPr lang="en-GB" sz="5400" dirty="0"/>
              <a:t> </a:t>
            </a:r>
            <a:r>
              <a:rPr lang="en-GB" sz="5400" dirty="0" err="1"/>
              <a:t>m’dzina</a:t>
            </a:r>
            <a:r>
              <a:rPr lang="en-GB" sz="5400" dirty="0"/>
              <a:t> la </a:t>
            </a:r>
            <a:r>
              <a:rPr lang="en-GB" sz="5400" dirty="0" err="1"/>
              <a:t>Atate</a:t>
            </a:r>
            <a:r>
              <a:rPr lang="en-GB" sz="5400" dirty="0"/>
              <a:t>, </a:t>
            </a:r>
            <a:r>
              <a:rPr lang="en-GB" sz="5400" dirty="0" err="1"/>
              <a:t>ndi</a:t>
            </a:r>
            <a:r>
              <a:rPr lang="en-GB" sz="5400" dirty="0"/>
              <a:t> la Mwana, </a:t>
            </a:r>
            <a:r>
              <a:rPr lang="en-GB" sz="5400" dirty="0" err="1"/>
              <a:t>ndi</a:t>
            </a:r>
            <a:r>
              <a:rPr lang="en-GB" sz="5400" dirty="0"/>
              <a:t> la </a:t>
            </a:r>
            <a:r>
              <a:rPr lang="en-GB" sz="5400" dirty="0" err="1"/>
              <a:t>Mzimu</a:t>
            </a:r>
            <a:r>
              <a:rPr lang="en-GB" sz="5400" dirty="0"/>
              <a:t> </a:t>
            </a:r>
            <a:r>
              <a:rPr lang="en-GB" sz="5400" dirty="0" err="1"/>
              <a:t>Woyera</a:t>
            </a:r>
            <a:r>
              <a:rPr lang="en-GB" sz="5400" dirty="0"/>
              <a:t>: </a:t>
            </a:r>
            <a:r>
              <a:rPr lang="en-GB" sz="5400" dirty="0" err="1"/>
              <a:t>ndi</a:t>
            </a:r>
            <a:r>
              <a:rPr lang="en-GB" sz="5400" dirty="0"/>
              <a:t> </a:t>
            </a:r>
            <a:r>
              <a:rPr lang="en-GB" sz="5400" dirty="0" err="1"/>
              <a:t>kuwaphunzitsa</a:t>
            </a:r>
            <a:r>
              <a:rPr lang="en-GB" sz="5400" dirty="0"/>
              <a:t>, </a:t>
            </a:r>
            <a:r>
              <a:rPr lang="en-GB" sz="5400" dirty="0" err="1"/>
              <a:t>asunge</a:t>
            </a:r>
            <a:r>
              <a:rPr lang="en-GB" sz="5400" dirty="0"/>
              <a:t> </a:t>
            </a:r>
            <a:r>
              <a:rPr lang="en-GB" sz="5400" dirty="0" err="1"/>
              <a:t>zinthu</a:t>
            </a:r>
            <a:r>
              <a:rPr lang="en-GB" sz="5400" dirty="0"/>
              <a:t> </a:t>
            </a:r>
            <a:r>
              <a:rPr lang="en-GB" sz="5400" dirty="0" err="1"/>
              <a:t>zonse</a:t>
            </a:r>
            <a:r>
              <a:rPr lang="en-GB" sz="5400" dirty="0"/>
              <a:t> </a:t>
            </a:r>
            <a:r>
              <a:rPr lang="en-GB" sz="5400" dirty="0" err="1"/>
              <a:t>zimene</a:t>
            </a:r>
            <a:r>
              <a:rPr lang="en-GB" sz="5400" dirty="0"/>
              <a:t> </a:t>
            </a:r>
            <a:r>
              <a:rPr lang="en-GB" sz="5400" dirty="0" err="1"/>
              <a:t>ndinakulamulirani</a:t>
            </a:r>
            <a:r>
              <a:rPr lang="en-GB" sz="5400" dirty="0"/>
              <a:t> </a:t>
            </a:r>
            <a:r>
              <a:rPr lang="en-GB" sz="5400" dirty="0" err="1"/>
              <a:t>inu</a:t>
            </a:r>
            <a:r>
              <a:rPr lang="en-GB" sz="5400" dirty="0"/>
              <a:t>; </a:t>
            </a:r>
            <a:r>
              <a:rPr lang="en-GB" sz="5400" dirty="0" err="1"/>
              <a:t>ndipo</a:t>
            </a:r>
            <a:r>
              <a:rPr lang="en-GB" sz="5400" dirty="0"/>
              <a:t> </a:t>
            </a:r>
            <a:r>
              <a:rPr lang="en-GB" sz="5400" dirty="0" err="1"/>
              <a:t>onani</a:t>
            </a:r>
            <a:r>
              <a:rPr lang="en-GB" sz="5400" dirty="0"/>
              <a:t>, Ine </a:t>
            </a:r>
            <a:r>
              <a:rPr lang="en-GB" sz="5400" dirty="0" err="1"/>
              <a:t>ndili</a:t>
            </a:r>
            <a:r>
              <a:rPr lang="en-GB" sz="5400" dirty="0"/>
              <a:t> </a:t>
            </a:r>
            <a:r>
              <a:rPr lang="en-GB" sz="5400" dirty="0" err="1"/>
              <a:t>pamodzi</a:t>
            </a:r>
            <a:r>
              <a:rPr lang="en-GB" sz="5400" dirty="0"/>
              <a:t> </a:t>
            </a:r>
            <a:r>
              <a:rPr lang="en-GB" sz="5400" dirty="0" err="1"/>
              <a:t>ndi</a:t>
            </a:r>
            <a:r>
              <a:rPr lang="en-GB" sz="5400" dirty="0"/>
              <a:t> </a:t>
            </a:r>
            <a:r>
              <a:rPr lang="en-GB" sz="5400" dirty="0" err="1"/>
              <a:t>inu</a:t>
            </a:r>
            <a:r>
              <a:rPr lang="en-GB" sz="5400" dirty="0"/>
              <a:t> </a:t>
            </a:r>
            <a:r>
              <a:rPr lang="en-GB" sz="5400" dirty="0" err="1"/>
              <a:t>masiku</a:t>
            </a:r>
            <a:r>
              <a:rPr lang="en-GB" sz="5400" dirty="0"/>
              <a:t> </a:t>
            </a:r>
            <a:r>
              <a:rPr lang="en-GB" sz="5400" dirty="0" err="1"/>
              <a:t>onse</a:t>
            </a:r>
            <a:r>
              <a:rPr lang="en-GB" sz="5400" dirty="0"/>
              <a:t>, </a:t>
            </a:r>
            <a:r>
              <a:rPr lang="en-GB" sz="5400" dirty="0" err="1"/>
              <a:t>kufikira</a:t>
            </a:r>
            <a:r>
              <a:rPr lang="en-GB" sz="5400" dirty="0"/>
              <a:t> </a:t>
            </a:r>
            <a:r>
              <a:rPr lang="en-GB" sz="5400" dirty="0" err="1"/>
              <a:t>chimaliziro</a:t>
            </a:r>
            <a:r>
              <a:rPr lang="en-GB" sz="5400" dirty="0"/>
              <a:t> cha </a:t>
            </a:r>
            <a:r>
              <a:rPr lang="en-GB" sz="5400" dirty="0" err="1"/>
              <a:t>nthawi</a:t>
            </a:r>
            <a:r>
              <a:rPr lang="en-GB" sz="5400" dirty="0"/>
              <a:t> </a:t>
            </a:r>
            <a:r>
              <a:rPr lang="en-GB" sz="5400" dirty="0" err="1"/>
              <a:t>ya</a:t>
            </a:r>
            <a:r>
              <a:rPr lang="en-GB" sz="5400" dirty="0"/>
              <a:t> </a:t>
            </a:r>
            <a:r>
              <a:rPr lang="en-GB" sz="5400" dirty="0" err="1"/>
              <a:t>pansi</a:t>
            </a:r>
            <a:r>
              <a:rPr lang="en-GB" sz="5400" dirty="0"/>
              <a:t> </a:t>
            </a:r>
            <a:r>
              <a:rPr lang="en-GB" sz="5400" dirty="0" err="1"/>
              <a:t>pano</a:t>
            </a:r>
            <a:r>
              <a:rPr sz="5400" dirty="0"/>
              <a:t>.” </a:t>
            </a:r>
            <a:endParaRPr lang="en-GB" sz="5400" dirty="0"/>
          </a:p>
          <a:p>
            <a:pPr defTabSz="701675">
              <a:defRPr sz="4675" b="0">
                <a:latin typeface="Source Serif Variable Regular"/>
                <a:ea typeface="Source Serif Variable Regular"/>
                <a:cs typeface="Source Serif Variable Regular"/>
                <a:sym typeface="Source Serif Variable Regular"/>
              </a:defRPr>
            </a:pPr>
            <a:endParaRPr sz="5400" dirty="0"/>
          </a:p>
          <a:p>
            <a:pPr defTabSz="701675">
              <a:defRPr sz="4675" b="0">
                <a:solidFill>
                  <a:srgbClr val="CE9759"/>
                </a:solidFill>
                <a:latin typeface="Source Serif Variable Regular"/>
                <a:ea typeface="Source Serif Variable Regular"/>
                <a:cs typeface="Source Serif Variable Regular"/>
                <a:sym typeface="Source Serif Variable Regular"/>
              </a:defRPr>
            </a:pPr>
            <a:r>
              <a:rPr sz="5400" dirty="0"/>
              <a:t>- Mat</a:t>
            </a:r>
            <a:r>
              <a:rPr lang="en-GB" sz="5400" dirty="0" err="1"/>
              <a:t>eyu</a:t>
            </a:r>
            <a:r>
              <a:rPr sz="5400" dirty="0"/>
              <a:t> 28:18-20</a:t>
            </a:r>
          </a:p>
        </p:txBody>
      </p:sp>
      <p:pic>
        <p:nvPicPr>
          <p:cNvPr id="20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10" name="THE GREAT COMMISSION"/>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en-GB" dirty="0"/>
              <a:t>NTCHITO YAIKULU</a:t>
            </a:r>
            <a:endParaRPr dirty="0"/>
          </a:p>
        </p:txBody>
      </p:sp>
      <p:pic>
        <p:nvPicPr>
          <p:cNvPr id="2" name="Picture 1">
            <a:extLst>
              <a:ext uri="{FF2B5EF4-FFF2-40B4-BE49-F238E27FC236}">
                <a16:creationId xmlns:a16="http://schemas.microsoft.com/office/drawing/2014/main" id="{B7C814F0-0F50-E949-C2DE-F830C81924B3}"/>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2" name="B. Found people are GROWING IN MATUR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t>Anthu</a:t>
            </a:r>
            <a:r>
              <a:rPr lang="en-GB" dirty="0"/>
              <a:t> </a:t>
            </a:r>
            <a:r>
              <a:rPr lang="en-GB" dirty="0" err="1"/>
              <a:t>opezeka</a:t>
            </a:r>
            <a:r>
              <a:rPr lang="en-GB" dirty="0"/>
              <a:t> </a:t>
            </a:r>
            <a:r>
              <a:rPr lang="en-GB" u="sng" dirty="0"/>
              <a:t>AMAKULA</a:t>
            </a:r>
            <a:r>
              <a:rPr lang="en-GB" dirty="0"/>
              <a:t> </a:t>
            </a:r>
            <a:r>
              <a:rPr lang="en-GB" u="sng" dirty="0"/>
              <a:t>M’KAKHWIMIDWE</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D41AC0B4-A94E-8CA1-E43B-DAD2E92312F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16" name="“Love the Lord your God with all your heart and with all your soul and with all your mind.’ This is the first and greatest commandment. And the second is like it: ‘Love your neighbor as yourself.’ All the Law and the Prophets hang on these two commandmen"/>
          <p:cNvSpPr txBox="1">
            <a:spLocks noGrp="1"/>
          </p:cNvSpPr>
          <p:nvPr>
            <p:ph type="subTitle" sz="half" idx="1"/>
          </p:nvPr>
        </p:nvSpPr>
        <p:spPr>
          <a:xfrm>
            <a:off x="1206500" y="4015095"/>
            <a:ext cx="21329858" cy="6304562"/>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lang="en-GB" dirty="0"/>
              <a:t>“</a:t>
            </a:r>
            <a:r>
              <a:rPr lang="en-GB" dirty="0" err="1"/>
              <a:t>Udzikonda</a:t>
            </a:r>
            <a:r>
              <a:rPr lang="en-GB" dirty="0"/>
              <a:t> </a:t>
            </a:r>
            <a:r>
              <a:rPr lang="en-GB" dirty="0" err="1"/>
              <a:t>Ambuye</a:t>
            </a:r>
            <a:r>
              <a:rPr lang="en-GB" dirty="0"/>
              <a:t> </a:t>
            </a:r>
            <a:r>
              <a:rPr lang="en-GB" dirty="0" err="1"/>
              <a:t>Mulungu</a:t>
            </a:r>
            <a:r>
              <a:rPr lang="en-GB" dirty="0"/>
              <a:t> </a:t>
            </a:r>
            <a:r>
              <a:rPr lang="en-GB" dirty="0" err="1"/>
              <a:t>wako</a:t>
            </a:r>
            <a:r>
              <a:rPr lang="en-GB" dirty="0"/>
              <a:t> </a:t>
            </a:r>
            <a:r>
              <a:rPr lang="en-GB" dirty="0" err="1"/>
              <a:t>ndi</a:t>
            </a:r>
            <a:r>
              <a:rPr lang="en-GB" dirty="0"/>
              <a:t> </a:t>
            </a:r>
            <a:r>
              <a:rPr lang="en-GB" dirty="0" err="1"/>
              <a:t>mtima</a:t>
            </a:r>
            <a:r>
              <a:rPr lang="en-GB" dirty="0"/>
              <a:t> </a:t>
            </a:r>
            <a:r>
              <a:rPr lang="en-GB" dirty="0" err="1"/>
              <a:t>wako</a:t>
            </a:r>
            <a:r>
              <a:rPr lang="en-GB" dirty="0"/>
              <a:t> </a:t>
            </a:r>
            <a:r>
              <a:rPr lang="en-GB" dirty="0" err="1"/>
              <a:t>wonse</a:t>
            </a:r>
            <a:r>
              <a:rPr lang="en-GB" dirty="0"/>
              <a:t> </a:t>
            </a:r>
            <a:r>
              <a:rPr lang="en-GB" dirty="0" err="1"/>
              <a:t>ndi</a:t>
            </a:r>
            <a:r>
              <a:rPr lang="en-GB" dirty="0"/>
              <a:t> </a:t>
            </a:r>
            <a:r>
              <a:rPr lang="en-GB" dirty="0" err="1"/>
              <a:t>moyo</a:t>
            </a:r>
            <a:r>
              <a:rPr lang="en-GB" dirty="0"/>
              <a:t> </a:t>
            </a:r>
            <a:r>
              <a:rPr lang="en-GB" dirty="0" err="1"/>
              <a:t>wako</a:t>
            </a:r>
            <a:r>
              <a:rPr lang="en-GB" dirty="0"/>
              <a:t> </a:t>
            </a:r>
            <a:r>
              <a:rPr lang="en-GB" dirty="0" err="1"/>
              <a:t>wonse</a:t>
            </a:r>
            <a:r>
              <a:rPr lang="en-GB" dirty="0"/>
              <a:t> </a:t>
            </a:r>
            <a:r>
              <a:rPr lang="en-GB" dirty="0" err="1"/>
              <a:t>ndi</a:t>
            </a:r>
            <a:r>
              <a:rPr lang="en-GB" dirty="0"/>
              <a:t> </a:t>
            </a:r>
            <a:r>
              <a:rPr lang="en-GB" dirty="0" err="1"/>
              <a:t>nzeru</a:t>
            </a:r>
            <a:r>
              <a:rPr lang="en-GB" dirty="0"/>
              <a:t> </a:t>
            </a:r>
            <a:r>
              <a:rPr lang="en-GB" dirty="0" err="1"/>
              <a:t>zako</a:t>
            </a:r>
            <a:r>
              <a:rPr lang="en-GB" dirty="0"/>
              <a:t> </a:t>
            </a:r>
            <a:r>
              <a:rPr lang="en-GB" dirty="0" err="1"/>
              <a:t>zonse</a:t>
            </a:r>
            <a:r>
              <a:rPr lang="en-GB" dirty="0"/>
              <a:t>.” Ili </a:t>
            </a:r>
            <a:r>
              <a:rPr lang="en-GB" dirty="0" err="1"/>
              <a:t>ndilo</a:t>
            </a:r>
            <a:r>
              <a:rPr lang="en-GB" dirty="0"/>
              <a:t> </a:t>
            </a:r>
            <a:r>
              <a:rPr lang="en-GB" dirty="0" err="1"/>
              <a:t>lamulo</a:t>
            </a:r>
            <a:r>
              <a:rPr lang="en-GB" dirty="0"/>
              <a:t> </a:t>
            </a:r>
            <a:r>
              <a:rPr lang="en-GB" dirty="0" err="1"/>
              <a:t>lalikulu</a:t>
            </a:r>
            <a:r>
              <a:rPr lang="en-GB" dirty="0"/>
              <a:t> </a:t>
            </a:r>
            <a:r>
              <a:rPr lang="en-GB" dirty="0" err="1"/>
              <a:t>ndi</a:t>
            </a:r>
            <a:r>
              <a:rPr lang="en-GB" dirty="0"/>
              <a:t> </a:t>
            </a:r>
            <a:r>
              <a:rPr lang="en-GB" dirty="0" err="1"/>
              <a:t>loyamba</a:t>
            </a:r>
            <a:r>
              <a:rPr lang="en-GB" dirty="0"/>
              <a:t>. </a:t>
            </a:r>
            <a:r>
              <a:rPr lang="en-GB" dirty="0" err="1"/>
              <a:t>Ndipo</a:t>
            </a:r>
            <a:r>
              <a:rPr lang="en-GB" dirty="0"/>
              <a:t> </a:t>
            </a:r>
            <a:r>
              <a:rPr lang="en-GB" dirty="0" err="1"/>
              <a:t>lachiwiri</a:t>
            </a:r>
            <a:r>
              <a:rPr lang="en-GB" dirty="0"/>
              <a:t> </a:t>
            </a:r>
            <a:r>
              <a:rPr lang="en-GB" dirty="0" err="1"/>
              <a:t>lolingana</a:t>
            </a:r>
            <a:r>
              <a:rPr lang="en-GB" dirty="0"/>
              <a:t> nalo </a:t>
            </a:r>
            <a:r>
              <a:rPr lang="en-GB" dirty="0" err="1"/>
              <a:t>ndi</a:t>
            </a:r>
            <a:r>
              <a:rPr lang="en-GB" dirty="0"/>
              <a:t> </a:t>
            </a:r>
            <a:r>
              <a:rPr lang="en-GB" dirty="0" err="1"/>
              <a:t>ili</a:t>
            </a:r>
            <a:r>
              <a:rPr lang="en-GB" dirty="0"/>
              <a:t> : ‘</a:t>
            </a:r>
            <a:r>
              <a:rPr lang="en-GB" dirty="0" err="1"/>
              <a:t>Udzikonda</a:t>
            </a:r>
            <a:r>
              <a:rPr lang="en-GB" dirty="0"/>
              <a:t> </a:t>
            </a:r>
            <a:r>
              <a:rPr lang="en-GB" dirty="0" err="1"/>
              <a:t>mnzako</a:t>
            </a:r>
            <a:r>
              <a:rPr lang="en-GB" dirty="0"/>
              <a:t> </a:t>
            </a:r>
            <a:r>
              <a:rPr lang="en-GB" dirty="0" err="1"/>
              <a:t>monga</a:t>
            </a:r>
            <a:r>
              <a:rPr lang="en-GB" dirty="0"/>
              <a:t> </a:t>
            </a:r>
            <a:r>
              <a:rPr lang="en-GB" dirty="0" err="1"/>
              <a:t>udzikonda</a:t>
            </a:r>
            <a:r>
              <a:rPr lang="en-GB" dirty="0"/>
              <a:t> </a:t>
            </a:r>
            <a:r>
              <a:rPr lang="en-GB" dirty="0" err="1"/>
              <a:t>iwe</a:t>
            </a:r>
            <a:r>
              <a:rPr lang="en-GB" dirty="0"/>
              <a:t> </a:t>
            </a:r>
            <a:r>
              <a:rPr lang="en-GB" dirty="0" err="1"/>
              <a:t>mwini</a:t>
            </a:r>
            <a:r>
              <a:rPr lang="en-GB" dirty="0"/>
              <a:t>.’ Pa </a:t>
            </a:r>
            <a:r>
              <a:rPr lang="en-GB" dirty="0" err="1"/>
              <a:t>malamulo</a:t>
            </a:r>
            <a:r>
              <a:rPr lang="en-GB" dirty="0"/>
              <a:t> awa </a:t>
            </a:r>
            <a:r>
              <a:rPr lang="en-GB" dirty="0" err="1"/>
              <a:t>awiri</a:t>
            </a:r>
            <a:r>
              <a:rPr lang="en-GB" dirty="0"/>
              <a:t> </a:t>
            </a:r>
            <a:r>
              <a:rPr lang="en-GB" dirty="0" err="1"/>
              <a:t>mpokolowekapo</a:t>
            </a:r>
            <a:r>
              <a:rPr lang="en-GB" dirty="0"/>
              <a:t> </a:t>
            </a:r>
            <a:r>
              <a:rPr lang="en-GB" dirty="0" err="1"/>
              <a:t>chilamulo</a:t>
            </a:r>
            <a:r>
              <a:rPr lang="en-GB" dirty="0"/>
              <a:t> </a:t>
            </a:r>
            <a:r>
              <a:rPr lang="en-GB" dirty="0" err="1"/>
              <a:t>chonse</a:t>
            </a:r>
            <a:r>
              <a:rPr lang="en-GB" dirty="0"/>
              <a:t> </a:t>
            </a:r>
            <a:r>
              <a:rPr lang="en-GB" dirty="0" err="1"/>
              <a:t>ndi</a:t>
            </a:r>
            <a:r>
              <a:rPr lang="en-GB" dirty="0"/>
              <a:t> </a:t>
            </a:r>
            <a:r>
              <a:rPr lang="en-GB" dirty="0" err="1"/>
              <a:t>aneneri</a:t>
            </a:r>
            <a:r>
              <a:rPr lang="en-GB" dirty="0"/>
              <a:t>.” </a:t>
            </a:r>
          </a:p>
          <a:p>
            <a:pPr>
              <a:defRPr b="0">
                <a:latin typeface="Source Serif Variable Regular"/>
                <a:ea typeface="Source Serif Variable Regular"/>
                <a:cs typeface="Source Serif Variable Regular"/>
                <a:sym typeface="Source Serif Variable Regular"/>
              </a:defRPr>
            </a:pPr>
            <a:endParaRPr dirty="0"/>
          </a:p>
          <a:p>
            <a:pPr>
              <a:defRPr b="0">
                <a:solidFill>
                  <a:srgbClr val="CE9759"/>
                </a:solidFill>
                <a:latin typeface="Source Serif Variable Regular"/>
                <a:ea typeface="Source Serif Variable Regular"/>
                <a:cs typeface="Source Serif Variable Regular"/>
                <a:sym typeface="Source Serif Variable Regular"/>
              </a:defRPr>
            </a:pPr>
            <a:r>
              <a:rPr dirty="0"/>
              <a:t>- Mate</a:t>
            </a:r>
            <a:r>
              <a:rPr lang="en-GB" dirty="0" err="1"/>
              <a:t>yu</a:t>
            </a:r>
            <a:r>
              <a:rPr dirty="0"/>
              <a:t> 22:37-40</a:t>
            </a:r>
          </a:p>
        </p:txBody>
      </p:sp>
      <p:pic>
        <p:nvPicPr>
          <p:cNvPr id="2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19" name="THE GREAT COMMANDMENT"/>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en-GB" dirty="0"/>
              <a:t>LAMULO LALIKULU</a:t>
            </a:r>
          </a:p>
        </p:txBody>
      </p:sp>
      <p:pic>
        <p:nvPicPr>
          <p:cNvPr id="3" name="Picture 2">
            <a:extLst>
              <a:ext uri="{FF2B5EF4-FFF2-40B4-BE49-F238E27FC236}">
                <a16:creationId xmlns:a16="http://schemas.microsoft.com/office/drawing/2014/main" id="{FBE0BE52-B218-EAAC-C3DC-27B188FD64E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1" name="C. Equipped people MEETING NEEDS in the community."/>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err="1"/>
              <a:t>Anthu</a:t>
            </a:r>
            <a:r>
              <a:rPr lang="en-GB" dirty="0"/>
              <a:t> </a:t>
            </a:r>
            <a:r>
              <a:rPr lang="en-GB" dirty="0" err="1"/>
              <a:t>okonzekera</a:t>
            </a:r>
            <a:r>
              <a:rPr lang="en-GB" dirty="0"/>
              <a:t> </a:t>
            </a:r>
            <a:r>
              <a:rPr lang="en-GB" u="sng" dirty="0"/>
              <a:t>KUKWANIRITSA ZOSOWA</a:t>
            </a:r>
            <a:r>
              <a:rPr lang="en-GB" dirty="0"/>
              <a:t> </a:t>
            </a:r>
            <a:r>
              <a:rPr lang="en-GB" dirty="0" err="1"/>
              <a:t>m’dera</a:t>
            </a:r>
            <a:r>
              <a:rPr lang="en-GB" dirty="0"/>
              <a:t>.</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F7826E28-23B6-456D-A83F-AC87D03E12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25" name="“Then the King will say to those on His right, ‘Come, you who are blessed of My Father, inherit the kingdom prepared for you from the foundation of the world. For I was hungry, and you gave Me something to eat; I was thirsty, and you gave Me something to"/>
          <p:cNvSpPr txBox="1">
            <a:spLocks noGrp="1"/>
          </p:cNvSpPr>
          <p:nvPr>
            <p:ph type="subTitle" sz="half" idx="1"/>
          </p:nvPr>
        </p:nvSpPr>
        <p:spPr>
          <a:xfrm>
            <a:off x="1206500" y="3678211"/>
            <a:ext cx="21329858" cy="7174273"/>
          </a:xfrm>
          <a:prstGeom prst="rect">
            <a:avLst/>
          </a:prstGeom>
        </p:spPr>
        <p:txBody>
          <a:bodyPr>
            <a:normAutofit/>
          </a:bodyPr>
          <a:lstStyle>
            <a:lvl1pPr>
              <a:defRPr b="0">
                <a:latin typeface="Source Serif Variable Regular"/>
                <a:ea typeface="Source Serif Variable Regular"/>
                <a:cs typeface="Source Serif Variable Regular"/>
                <a:sym typeface="Source Serif Variable Regular"/>
              </a:defRPr>
            </a:lvl1pPr>
          </a:lstStyle>
          <a:p>
            <a:r>
              <a:rPr lang="en-GB" dirty="0"/>
              <a:t>“</a:t>
            </a:r>
            <a:r>
              <a:rPr lang="en-GB" dirty="0" err="1"/>
              <a:t>Pomwepo</a:t>
            </a:r>
            <a:r>
              <a:rPr lang="en-GB" dirty="0"/>
              <a:t> </a:t>
            </a:r>
            <a:r>
              <a:rPr lang="en-GB" dirty="0" err="1"/>
              <a:t>Mfumuyo</a:t>
            </a:r>
            <a:r>
              <a:rPr lang="en-GB" dirty="0"/>
              <a:t> </a:t>
            </a:r>
            <a:r>
              <a:rPr lang="en-GB" dirty="0" err="1"/>
              <a:t>idzanena</a:t>
            </a:r>
            <a:r>
              <a:rPr lang="en-GB" dirty="0"/>
              <a:t> </a:t>
            </a:r>
            <a:r>
              <a:rPr lang="en-GB" dirty="0" err="1"/>
              <a:t>kwa</a:t>
            </a:r>
            <a:r>
              <a:rPr lang="en-GB" dirty="0"/>
              <a:t> </a:t>
            </a:r>
            <a:r>
              <a:rPr lang="en-GB" dirty="0" err="1"/>
              <a:t>iwo</a:t>
            </a:r>
            <a:r>
              <a:rPr lang="en-GB" dirty="0"/>
              <a:t> a </a:t>
            </a:r>
            <a:r>
              <a:rPr lang="en-GB" dirty="0" err="1"/>
              <a:t>kudzanja</a:t>
            </a:r>
            <a:r>
              <a:rPr lang="en-GB" dirty="0"/>
              <a:t> lake </a:t>
            </a:r>
            <a:r>
              <a:rPr lang="en-GB" dirty="0" err="1"/>
              <a:t>lamanja</a:t>
            </a:r>
            <a:r>
              <a:rPr lang="en-GB" dirty="0"/>
              <a:t>, </a:t>
            </a:r>
            <a:r>
              <a:rPr lang="en-GB" dirty="0" err="1"/>
              <a:t>Idzani</a:t>
            </a:r>
            <a:r>
              <a:rPr lang="en-GB" dirty="0"/>
              <a:t> </a:t>
            </a:r>
            <a:r>
              <a:rPr lang="en-GB" dirty="0" err="1"/>
              <a:t>kuno</a:t>
            </a:r>
            <a:r>
              <a:rPr lang="en-GB" dirty="0"/>
              <a:t> </a:t>
            </a:r>
            <a:r>
              <a:rPr lang="en-GB" dirty="0" err="1"/>
              <a:t>inu</a:t>
            </a:r>
            <a:r>
              <a:rPr lang="en-GB" dirty="0"/>
              <a:t> </a:t>
            </a:r>
            <a:r>
              <a:rPr lang="en-GB" dirty="0" err="1"/>
              <a:t>odalitsika</a:t>
            </a:r>
            <a:r>
              <a:rPr lang="en-GB" dirty="0"/>
              <a:t> a </a:t>
            </a:r>
            <a:r>
              <a:rPr lang="en-GB" dirty="0" err="1"/>
              <a:t>Atate</a:t>
            </a:r>
            <a:r>
              <a:rPr lang="en-GB" dirty="0"/>
              <a:t> wanga, </a:t>
            </a:r>
            <a:r>
              <a:rPr lang="en-GB" dirty="0" err="1"/>
              <a:t>lowani</a:t>
            </a:r>
            <a:r>
              <a:rPr lang="en-GB" dirty="0"/>
              <a:t> mu </a:t>
            </a:r>
            <a:r>
              <a:rPr lang="en-GB" dirty="0" err="1"/>
              <a:t>Ufumu</a:t>
            </a:r>
            <a:r>
              <a:rPr lang="en-GB" dirty="0"/>
              <a:t> </a:t>
            </a:r>
            <a:r>
              <a:rPr lang="en-GB" dirty="0" err="1"/>
              <a:t>wokonzedwera</a:t>
            </a:r>
            <a:r>
              <a:rPr lang="en-GB" dirty="0"/>
              <a:t> </a:t>
            </a:r>
            <a:r>
              <a:rPr lang="en-GB" dirty="0" err="1"/>
              <a:t>kwa</a:t>
            </a:r>
            <a:r>
              <a:rPr lang="en-GB" dirty="0"/>
              <a:t> </a:t>
            </a:r>
            <a:r>
              <a:rPr lang="en-GB" dirty="0" err="1"/>
              <a:t>inu</a:t>
            </a:r>
            <a:r>
              <a:rPr lang="en-GB" dirty="0"/>
              <a:t> pa </a:t>
            </a:r>
            <a:r>
              <a:rPr lang="en-GB" dirty="0" err="1"/>
              <a:t>chikhazikiro</a:t>
            </a:r>
            <a:r>
              <a:rPr lang="en-GB" dirty="0"/>
              <a:t> </a:t>
            </a:r>
            <a:r>
              <a:rPr lang="en-GB" dirty="0" err="1"/>
              <a:t>chake</a:t>
            </a:r>
            <a:r>
              <a:rPr lang="en-GB" dirty="0"/>
              <a:t> cha </a:t>
            </a:r>
            <a:r>
              <a:rPr lang="en-GB" dirty="0" err="1"/>
              <a:t>dziko</a:t>
            </a:r>
            <a:r>
              <a:rPr lang="en-GB" dirty="0"/>
              <a:t> </a:t>
            </a:r>
            <a:r>
              <a:rPr lang="en-GB" dirty="0" err="1"/>
              <a:t>lapansi</a:t>
            </a:r>
            <a:r>
              <a:rPr lang="en-GB" dirty="0"/>
              <a:t>: </a:t>
            </a:r>
            <a:r>
              <a:rPr lang="en-GB" dirty="0" err="1"/>
              <a:t>pakuti</a:t>
            </a:r>
            <a:r>
              <a:rPr lang="en-GB" dirty="0"/>
              <a:t> </a:t>
            </a:r>
            <a:r>
              <a:rPr lang="en-GB" dirty="0" err="1"/>
              <a:t>ndinali</a:t>
            </a:r>
            <a:r>
              <a:rPr lang="en-GB" dirty="0"/>
              <a:t> </a:t>
            </a:r>
            <a:r>
              <a:rPr lang="en-GB" dirty="0" err="1"/>
              <a:t>ndi</a:t>
            </a:r>
            <a:r>
              <a:rPr lang="en-GB" dirty="0"/>
              <a:t> </a:t>
            </a:r>
            <a:r>
              <a:rPr lang="en-GB" dirty="0" err="1"/>
              <a:t>njala</a:t>
            </a:r>
            <a:r>
              <a:rPr lang="en-GB" dirty="0"/>
              <a:t>, </a:t>
            </a:r>
            <a:r>
              <a:rPr lang="en-GB" dirty="0" err="1"/>
              <a:t>ndipo</a:t>
            </a:r>
            <a:r>
              <a:rPr lang="en-GB" dirty="0"/>
              <a:t> </a:t>
            </a:r>
            <a:r>
              <a:rPr lang="en-GB" dirty="0" err="1"/>
              <a:t>munandipatsa</a:t>
            </a:r>
            <a:r>
              <a:rPr lang="en-GB" dirty="0"/>
              <a:t> Ine </a:t>
            </a:r>
            <a:r>
              <a:rPr lang="en-GB" dirty="0" err="1"/>
              <a:t>kudya</a:t>
            </a:r>
            <a:r>
              <a:rPr lang="en-GB" dirty="0"/>
              <a:t>; </a:t>
            </a:r>
            <a:r>
              <a:rPr lang="en-GB" dirty="0" err="1"/>
              <a:t>ndinali</a:t>
            </a:r>
            <a:r>
              <a:rPr lang="en-GB" dirty="0"/>
              <a:t> </a:t>
            </a:r>
            <a:r>
              <a:rPr lang="en-GB" dirty="0" err="1"/>
              <a:t>ndi</a:t>
            </a:r>
            <a:r>
              <a:rPr lang="en-GB" dirty="0"/>
              <a:t> </a:t>
            </a:r>
            <a:r>
              <a:rPr lang="en-GB" dirty="0" err="1"/>
              <a:t>ludzu</a:t>
            </a:r>
            <a:r>
              <a:rPr lang="en-GB" dirty="0"/>
              <a:t>, </a:t>
            </a:r>
            <a:r>
              <a:rPr lang="en-GB" dirty="0" err="1"/>
              <a:t>ndipo</a:t>
            </a:r>
            <a:r>
              <a:rPr lang="en-GB" dirty="0"/>
              <a:t> </a:t>
            </a:r>
            <a:r>
              <a:rPr lang="en-GB" dirty="0" err="1"/>
              <a:t>munandimwetsa</a:t>
            </a:r>
            <a:r>
              <a:rPr lang="en-GB" dirty="0"/>
              <a:t> Ine; </a:t>
            </a:r>
            <a:r>
              <a:rPr lang="en-GB" dirty="0" err="1"/>
              <a:t>ndinali</a:t>
            </a:r>
            <a:r>
              <a:rPr lang="en-GB" dirty="0"/>
              <a:t> </a:t>
            </a:r>
            <a:r>
              <a:rPr lang="en-GB" dirty="0" err="1"/>
              <a:t>mlendo</a:t>
            </a:r>
            <a:r>
              <a:rPr lang="en-GB" dirty="0"/>
              <a:t>, </a:t>
            </a:r>
            <a:r>
              <a:rPr lang="en-GB" dirty="0" err="1"/>
              <a:t>ndipo</a:t>
            </a:r>
            <a:r>
              <a:rPr lang="en-GB" dirty="0"/>
              <a:t> </a:t>
            </a:r>
            <a:r>
              <a:rPr lang="en-GB" dirty="0" err="1"/>
              <a:t>munachereza</a:t>
            </a:r>
            <a:r>
              <a:rPr lang="en-GB" dirty="0"/>
              <a:t> Ine; </a:t>
            </a:r>
            <a:r>
              <a:rPr lang="en-GB" dirty="0" err="1"/>
              <a:t>wamaliseche</a:t>
            </a:r>
            <a:r>
              <a:rPr lang="en-GB" dirty="0"/>
              <a:t> Ine, </a:t>
            </a:r>
            <a:r>
              <a:rPr lang="en-GB" dirty="0" err="1"/>
              <a:t>ndipo</a:t>
            </a:r>
            <a:r>
              <a:rPr lang="en-GB" dirty="0"/>
              <a:t> </a:t>
            </a:r>
            <a:r>
              <a:rPr lang="en-GB" dirty="0" err="1"/>
              <a:t>munandiveka</a:t>
            </a:r>
            <a:r>
              <a:rPr lang="en-GB" dirty="0"/>
              <a:t>; </a:t>
            </a:r>
            <a:r>
              <a:rPr lang="en-GB" dirty="0" err="1"/>
              <a:t>ndinadwala</a:t>
            </a:r>
            <a:r>
              <a:rPr lang="en-GB" dirty="0"/>
              <a:t>, </a:t>
            </a:r>
            <a:r>
              <a:rPr lang="en-GB" dirty="0" err="1"/>
              <a:t>ndipo</a:t>
            </a:r>
            <a:r>
              <a:rPr lang="en-GB" dirty="0"/>
              <a:t> </a:t>
            </a:r>
            <a:r>
              <a:rPr lang="en-GB" dirty="0" err="1"/>
              <a:t>munadza</a:t>
            </a:r>
            <a:r>
              <a:rPr lang="en-GB" dirty="0"/>
              <a:t> </a:t>
            </a:r>
            <a:r>
              <a:rPr lang="en-GB" dirty="0" err="1"/>
              <a:t>kucheza</a:t>
            </a:r>
            <a:r>
              <a:rPr lang="en-GB" dirty="0"/>
              <a:t> </a:t>
            </a:r>
            <a:r>
              <a:rPr lang="en-GB" dirty="0" err="1"/>
              <a:t>ndi</a:t>
            </a:r>
            <a:r>
              <a:rPr lang="en-GB" dirty="0"/>
              <a:t> Ine; </a:t>
            </a:r>
            <a:r>
              <a:rPr lang="en-GB" dirty="0" err="1"/>
              <a:t>ndinali</a:t>
            </a:r>
            <a:r>
              <a:rPr lang="en-GB" dirty="0"/>
              <a:t> </a:t>
            </a:r>
            <a:r>
              <a:rPr lang="en-GB" dirty="0" err="1"/>
              <a:t>m'nyumba</a:t>
            </a:r>
            <a:r>
              <a:rPr lang="en-GB" dirty="0"/>
              <a:t> </a:t>
            </a:r>
            <a:r>
              <a:rPr lang="en-GB" dirty="0" err="1"/>
              <a:t>yandende</a:t>
            </a:r>
            <a:r>
              <a:rPr lang="en-GB" dirty="0"/>
              <a:t>, </a:t>
            </a:r>
            <a:r>
              <a:rPr lang="en-GB" dirty="0" err="1"/>
              <a:t>ndipo</a:t>
            </a:r>
            <a:r>
              <a:rPr lang="en-GB" dirty="0"/>
              <a:t> </a:t>
            </a:r>
            <a:r>
              <a:rPr lang="en-GB" dirty="0" err="1"/>
              <a:t>munadza</a:t>
            </a:r>
            <a:r>
              <a:rPr lang="en-GB" dirty="0"/>
              <a:t> </a:t>
            </a:r>
            <a:r>
              <a:rPr lang="en-GB" dirty="0" err="1"/>
              <a:t>kwa</a:t>
            </a:r>
            <a:r>
              <a:rPr lang="en-GB" dirty="0"/>
              <a:t> Ine. </a:t>
            </a:r>
          </a:p>
        </p:txBody>
      </p:sp>
      <p:pic>
        <p:nvPicPr>
          <p:cNvPr id="2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28" name="THE GREAT COMPASSION"/>
          <p:cNvSpPr txBox="1"/>
          <p:nvPr/>
        </p:nvSpPr>
        <p:spPr>
          <a:xfrm>
            <a:off x="1206500" y="2099381"/>
            <a:ext cx="21329858" cy="12389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defRPr sz="5500">
                <a:solidFill>
                  <a:srgbClr val="CE9759"/>
                </a:solidFill>
                <a:latin typeface="Montserrat Regular"/>
                <a:ea typeface="Montserrat Regular"/>
                <a:cs typeface="Montserrat Regular"/>
                <a:sym typeface="Montserrat Regular"/>
              </a:defRPr>
            </a:lvl1pPr>
          </a:lstStyle>
          <a:p>
            <a:r>
              <a:rPr lang="en-GB" dirty="0"/>
              <a:t>CHIFUNDO CHACHIKULU</a:t>
            </a:r>
            <a:endParaRPr dirty="0"/>
          </a:p>
        </p:txBody>
      </p:sp>
      <p:pic>
        <p:nvPicPr>
          <p:cNvPr id="3" name="Picture 2">
            <a:extLst>
              <a:ext uri="{FF2B5EF4-FFF2-40B4-BE49-F238E27FC236}">
                <a16:creationId xmlns:a16="http://schemas.microsoft.com/office/drawing/2014/main" id="{5789077D-45AC-6491-A3EC-59F0D0D0F3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0" name="Then the righteous will answer Him, ‘Lord, when did we see You hungry, and feed You, or thirsty, and give You something to drink? And when did we see You a stranger, and invite You in, or naked, and clothe You? When did we see You sick, or in prison, and"/>
          <p:cNvSpPr txBox="1">
            <a:spLocks noGrp="1"/>
          </p:cNvSpPr>
          <p:nvPr>
            <p:ph type="subTitle" idx="1"/>
          </p:nvPr>
        </p:nvSpPr>
        <p:spPr>
          <a:xfrm>
            <a:off x="1206500" y="1974414"/>
            <a:ext cx="21329858" cy="8566806"/>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lang="en-GB" dirty="0" err="1"/>
              <a:t>Pomwepo</a:t>
            </a:r>
            <a:r>
              <a:rPr lang="en-GB" dirty="0"/>
              <a:t> </a:t>
            </a:r>
            <a:r>
              <a:rPr lang="en-GB" dirty="0" err="1"/>
              <a:t>olungama</a:t>
            </a:r>
            <a:r>
              <a:rPr lang="en-GB" dirty="0"/>
              <a:t> </a:t>
            </a:r>
            <a:r>
              <a:rPr lang="en-GB" dirty="0" err="1"/>
              <a:t>adzamyankha</a:t>
            </a:r>
            <a:r>
              <a:rPr lang="en-GB" dirty="0"/>
              <a:t> Iye </a:t>
            </a:r>
            <a:r>
              <a:rPr lang="en-GB" dirty="0" err="1"/>
              <a:t>kuti</a:t>
            </a:r>
            <a:r>
              <a:rPr lang="en-GB" dirty="0"/>
              <a:t>, </a:t>
            </a:r>
            <a:r>
              <a:rPr lang="en-GB" dirty="0" err="1"/>
              <a:t>Ambuye</a:t>
            </a:r>
            <a:r>
              <a:rPr lang="en-GB" dirty="0"/>
              <a:t>, </a:t>
            </a:r>
            <a:r>
              <a:rPr lang="en-GB" dirty="0" err="1"/>
              <a:t>tinakuonani</a:t>
            </a:r>
            <a:r>
              <a:rPr lang="en-GB" dirty="0"/>
              <a:t> </a:t>
            </a:r>
            <a:r>
              <a:rPr lang="en-GB" dirty="0" err="1"/>
              <a:t>Inu</a:t>
            </a:r>
            <a:r>
              <a:rPr lang="en-GB" dirty="0"/>
              <a:t> </a:t>
            </a:r>
            <a:r>
              <a:rPr lang="en-GB" dirty="0" err="1"/>
              <a:t>liti</a:t>
            </a:r>
            <a:r>
              <a:rPr lang="en-GB" dirty="0"/>
              <a:t> </a:t>
            </a:r>
            <a:r>
              <a:rPr lang="en-GB" dirty="0" err="1"/>
              <a:t>wanjala</a:t>
            </a:r>
            <a:r>
              <a:rPr lang="en-GB" dirty="0"/>
              <a:t>, </a:t>
            </a:r>
            <a:r>
              <a:rPr lang="en-GB" dirty="0" err="1"/>
              <a:t>ndi</a:t>
            </a:r>
            <a:r>
              <a:rPr lang="en-GB" dirty="0"/>
              <a:t> </a:t>
            </a:r>
            <a:r>
              <a:rPr lang="en-GB" dirty="0" err="1"/>
              <a:t>kukudyetsani</a:t>
            </a:r>
            <a:r>
              <a:rPr lang="en-GB" dirty="0"/>
              <a:t>? </a:t>
            </a:r>
            <a:r>
              <a:rPr lang="en-GB" dirty="0" err="1"/>
              <a:t>Kapena</a:t>
            </a:r>
            <a:r>
              <a:rPr lang="en-GB" dirty="0"/>
              <a:t> </a:t>
            </a:r>
            <a:r>
              <a:rPr lang="en-GB" dirty="0" err="1"/>
              <a:t>waludzu</a:t>
            </a:r>
            <a:r>
              <a:rPr lang="en-GB" dirty="0"/>
              <a:t>, </a:t>
            </a:r>
            <a:r>
              <a:rPr lang="en-GB" dirty="0" err="1"/>
              <a:t>ndi</a:t>
            </a:r>
            <a:r>
              <a:rPr lang="en-GB" dirty="0"/>
              <a:t> </a:t>
            </a:r>
            <a:r>
              <a:rPr lang="en-GB" dirty="0" err="1"/>
              <a:t>kukumwetsani</a:t>
            </a:r>
            <a:r>
              <a:rPr lang="en-GB" dirty="0"/>
              <a:t>? </a:t>
            </a:r>
            <a:r>
              <a:rPr lang="en-GB" dirty="0" err="1"/>
              <a:t>Ndipo</a:t>
            </a:r>
            <a:r>
              <a:rPr lang="en-GB" dirty="0"/>
              <a:t> </a:t>
            </a:r>
            <a:r>
              <a:rPr lang="en-GB" dirty="0" err="1"/>
              <a:t>tinaona</a:t>
            </a:r>
            <a:r>
              <a:rPr lang="en-GB" dirty="0"/>
              <a:t> </a:t>
            </a:r>
            <a:r>
              <a:rPr lang="en-GB" dirty="0" err="1"/>
              <a:t>Inu</a:t>
            </a:r>
            <a:r>
              <a:rPr lang="en-GB" dirty="0"/>
              <a:t> </a:t>
            </a:r>
            <a:r>
              <a:rPr lang="en-GB" dirty="0" err="1"/>
              <a:t>liti</a:t>
            </a:r>
            <a:r>
              <a:rPr lang="en-GB" dirty="0"/>
              <a:t> </a:t>
            </a:r>
            <a:r>
              <a:rPr lang="en-GB" dirty="0" err="1"/>
              <a:t>mlendo</a:t>
            </a:r>
            <a:r>
              <a:rPr lang="en-GB" dirty="0"/>
              <a:t>, </a:t>
            </a:r>
            <a:r>
              <a:rPr lang="en-GB" dirty="0" err="1"/>
              <a:t>ndi</a:t>
            </a:r>
            <a:r>
              <a:rPr lang="en-GB" dirty="0"/>
              <a:t> </a:t>
            </a:r>
            <a:r>
              <a:rPr lang="en-GB" dirty="0" err="1"/>
              <a:t>kukucherezani</a:t>
            </a:r>
            <a:r>
              <a:rPr lang="en-GB" dirty="0"/>
              <a:t>? </a:t>
            </a:r>
            <a:r>
              <a:rPr lang="en-GB" dirty="0" err="1"/>
              <a:t>Kapena</a:t>
            </a:r>
            <a:r>
              <a:rPr lang="en-GB" dirty="0"/>
              <a:t> </a:t>
            </a:r>
            <a:r>
              <a:rPr lang="en-GB" dirty="0" err="1"/>
              <a:t>wamaliseche</a:t>
            </a:r>
            <a:r>
              <a:rPr lang="en-GB" dirty="0"/>
              <a:t>, </a:t>
            </a:r>
            <a:r>
              <a:rPr lang="en-GB" dirty="0" err="1"/>
              <a:t>ndi</a:t>
            </a:r>
            <a:r>
              <a:rPr lang="en-GB" dirty="0"/>
              <a:t> </a:t>
            </a:r>
            <a:r>
              <a:rPr lang="en-GB" dirty="0" err="1"/>
              <a:t>kukuvekani</a:t>
            </a:r>
            <a:r>
              <a:rPr lang="en-GB" dirty="0"/>
              <a:t>? </a:t>
            </a:r>
            <a:r>
              <a:rPr lang="en-GB" dirty="0" err="1"/>
              <a:t>Ndipo</a:t>
            </a:r>
            <a:r>
              <a:rPr lang="en-GB" dirty="0"/>
              <a:t> </a:t>
            </a:r>
            <a:r>
              <a:rPr lang="en-GB" dirty="0" err="1"/>
              <a:t>tinakuonani</a:t>
            </a:r>
            <a:r>
              <a:rPr lang="en-GB" dirty="0"/>
              <a:t> </a:t>
            </a:r>
            <a:r>
              <a:rPr lang="en-GB" dirty="0" err="1"/>
              <a:t>Inu</a:t>
            </a:r>
            <a:r>
              <a:rPr lang="en-GB" dirty="0"/>
              <a:t> </a:t>
            </a:r>
            <a:r>
              <a:rPr lang="en-GB" dirty="0" err="1"/>
              <a:t>liti</a:t>
            </a:r>
            <a:r>
              <a:rPr lang="en-GB" dirty="0"/>
              <a:t> </a:t>
            </a:r>
            <a:r>
              <a:rPr lang="en-GB" dirty="0" err="1"/>
              <a:t>wodwala</a:t>
            </a:r>
            <a:r>
              <a:rPr lang="en-GB" dirty="0"/>
              <a:t>, </a:t>
            </a:r>
            <a:r>
              <a:rPr lang="en-GB" dirty="0" err="1"/>
              <a:t>kapena</a:t>
            </a:r>
            <a:r>
              <a:rPr lang="en-GB" dirty="0"/>
              <a:t> </a:t>
            </a:r>
            <a:r>
              <a:rPr lang="en-GB" dirty="0" err="1"/>
              <a:t>m'nyumba</a:t>
            </a:r>
            <a:r>
              <a:rPr lang="en-GB" dirty="0"/>
              <a:t> </a:t>
            </a:r>
            <a:r>
              <a:rPr lang="en-GB" dirty="0" err="1"/>
              <a:t>yandende</a:t>
            </a:r>
            <a:r>
              <a:rPr lang="en-GB" dirty="0"/>
              <a:t>, </a:t>
            </a:r>
            <a:r>
              <a:rPr lang="en-GB" dirty="0" err="1"/>
              <a:t>ndipo</a:t>
            </a:r>
            <a:r>
              <a:rPr lang="en-GB" dirty="0"/>
              <a:t> </a:t>
            </a:r>
            <a:r>
              <a:rPr lang="en-GB" dirty="0" err="1"/>
              <a:t>tinadza</a:t>
            </a:r>
            <a:r>
              <a:rPr lang="en-GB" dirty="0"/>
              <a:t> </a:t>
            </a:r>
            <a:r>
              <a:rPr lang="en-GB" dirty="0" err="1"/>
              <a:t>kwa</a:t>
            </a:r>
            <a:r>
              <a:rPr lang="en-GB" dirty="0"/>
              <a:t> </a:t>
            </a:r>
            <a:r>
              <a:rPr lang="en-GB" dirty="0" err="1"/>
              <a:t>Inu</a:t>
            </a:r>
            <a:r>
              <a:rPr lang="en-GB" dirty="0"/>
              <a:t>? </a:t>
            </a:r>
            <a:r>
              <a:rPr lang="en-GB" dirty="0" err="1"/>
              <a:t>Ndipo</a:t>
            </a:r>
            <a:r>
              <a:rPr lang="en-GB" dirty="0"/>
              <a:t> </a:t>
            </a:r>
            <a:r>
              <a:rPr lang="en-GB" dirty="0" err="1"/>
              <a:t>Mfumuyo</a:t>
            </a:r>
            <a:r>
              <a:rPr lang="en-GB" dirty="0"/>
              <a:t> </a:t>
            </a:r>
            <a:r>
              <a:rPr lang="en-GB" dirty="0" err="1"/>
              <a:t>idzayankha</a:t>
            </a:r>
            <a:r>
              <a:rPr lang="en-GB" dirty="0"/>
              <a:t> </a:t>
            </a:r>
            <a:r>
              <a:rPr lang="en-GB" dirty="0" err="1"/>
              <a:t>nidzati</a:t>
            </a:r>
            <a:r>
              <a:rPr lang="en-GB" dirty="0"/>
              <a:t> </a:t>
            </a:r>
            <a:r>
              <a:rPr lang="en-GB" dirty="0" err="1"/>
              <a:t>kwa</a:t>
            </a:r>
            <a:r>
              <a:rPr lang="en-GB" dirty="0"/>
              <a:t> </a:t>
            </a:r>
            <a:r>
              <a:rPr lang="en-GB" dirty="0" err="1"/>
              <a:t>iwo</a:t>
            </a:r>
            <a:r>
              <a:rPr lang="en-GB" dirty="0"/>
              <a:t>, </a:t>
            </a:r>
            <a:r>
              <a:rPr lang="en-GB" dirty="0" err="1"/>
              <a:t>Indetu</a:t>
            </a:r>
            <a:r>
              <a:rPr lang="en-GB" dirty="0"/>
              <a:t> </a:t>
            </a:r>
            <a:r>
              <a:rPr lang="en-GB" dirty="0" err="1"/>
              <a:t>ndinena</a:t>
            </a:r>
            <a:r>
              <a:rPr lang="en-GB" dirty="0"/>
              <a:t> </a:t>
            </a:r>
            <a:r>
              <a:rPr lang="en-GB" dirty="0" err="1"/>
              <a:t>kwa</a:t>
            </a:r>
            <a:r>
              <a:rPr lang="en-GB" dirty="0"/>
              <a:t> </a:t>
            </a:r>
            <a:r>
              <a:rPr lang="en-GB" dirty="0" err="1"/>
              <a:t>inu</a:t>
            </a:r>
            <a:r>
              <a:rPr lang="en-GB" dirty="0"/>
              <a:t>, </a:t>
            </a:r>
            <a:r>
              <a:rPr lang="en-GB" dirty="0" err="1"/>
              <a:t>Chifukwa</a:t>
            </a:r>
            <a:r>
              <a:rPr lang="en-GB" dirty="0"/>
              <a:t> </a:t>
            </a:r>
            <a:r>
              <a:rPr lang="en-GB" dirty="0" err="1"/>
              <a:t>munachitira</a:t>
            </a:r>
            <a:r>
              <a:rPr lang="en-GB" dirty="0"/>
              <a:t> </a:t>
            </a:r>
            <a:r>
              <a:rPr lang="en-GB" dirty="0" err="1"/>
              <a:t>ichi</a:t>
            </a:r>
            <a:r>
              <a:rPr lang="en-GB" dirty="0"/>
              <a:t> </a:t>
            </a:r>
            <a:r>
              <a:rPr lang="en-GB" dirty="0" err="1"/>
              <a:t>mmodzi</a:t>
            </a:r>
            <a:r>
              <a:rPr lang="en-GB" dirty="0"/>
              <a:t> </a:t>
            </a:r>
            <a:r>
              <a:rPr lang="en-GB" dirty="0" err="1"/>
              <a:t>wa</a:t>
            </a:r>
            <a:r>
              <a:rPr lang="en-GB" dirty="0"/>
              <a:t> </a:t>
            </a:r>
            <a:r>
              <a:rPr lang="en-GB" dirty="0" err="1"/>
              <a:t>abale</a:t>
            </a:r>
            <a:r>
              <a:rPr lang="en-GB" dirty="0"/>
              <a:t> </a:t>
            </a:r>
            <a:r>
              <a:rPr lang="en-GB" dirty="0" err="1"/>
              <a:t>anga</a:t>
            </a:r>
            <a:r>
              <a:rPr lang="en-GB" dirty="0"/>
              <a:t>, </a:t>
            </a:r>
            <a:r>
              <a:rPr lang="en-GB" dirty="0" err="1"/>
              <a:t>ngakhale</a:t>
            </a:r>
            <a:r>
              <a:rPr lang="en-GB" dirty="0"/>
              <a:t> </a:t>
            </a:r>
            <a:r>
              <a:rPr lang="en-GB" dirty="0" err="1"/>
              <a:t>ang'onong'ono</a:t>
            </a:r>
            <a:r>
              <a:rPr lang="en-GB" dirty="0"/>
              <a:t> awa, </a:t>
            </a:r>
            <a:r>
              <a:rPr lang="en-GB" dirty="0" err="1"/>
              <a:t>munandichitira</a:t>
            </a:r>
            <a:r>
              <a:rPr lang="en-GB" dirty="0"/>
              <a:t> </a:t>
            </a:r>
            <a:r>
              <a:rPr lang="en-GB" dirty="0" err="1"/>
              <a:t>ichi</a:t>
            </a:r>
            <a:r>
              <a:rPr lang="en-GB" dirty="0"/>
              <a:t> Ine.”</a:t>
            </a:r>
          </a:p>
          <a:p>
            <a:pPr>
              <a:defRPr b="0">
                <a:latin typeface="Source Serif Variable Regular"/>
                <a:ea typeface="Source Serif Variable Regular"/>
                <a:cs typeface="Source Serif Variable Regular"/>
                <a:sym typeface="Source Serif Variable Regular"/>
              </a:defRPr>
            </a:pPr>
            <a:endParaRPr lang="en-GB" dirty="0"/>
          </a:p>
          <a:p>
            <a:pPr>
              <a:defRPr b="0">
                <a:solidFill>
                  <a:srgbClr val="CE9759"/>
                </a:solidFill>
                <a:latin typeface="Source Serif Variable Regular"/>
                <a:ea typeface="Source Serif Variable Regular"/>
                <a:cs typeface="Source Serif Variable Regular"/>
                <a:sym typeface="Source Serif Variable Regular"/>
              </a:defRPr>
            </a:pPr>
            <a:r>
              <a:rPr lang="en-GB" dirty="0"/>
              <a:t>- </a:t>
            </a:r>
            <a:r>
              <a:rPr lang="en-GB" dirty="0" err="1"/>
              <a:t>Mateyu</a:t>
            </a:r>
            <a:r>
              <a:rPr lang="en-GB" dirty="0"/>
              <a:t> 25:34-40</a:t>
            </a:r>
          </a:p>
        </p:txBody>
      </p:sp>
      <p:pic>
        <p:nvPicPr>
          <p:cNvPr id="2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723E0E2-B4F2-FB39-A479-8EC2038F7F6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4" name="When your church does these three things, it is a…"/>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a:t>Mpingo </a:t>
            </a:r>
            <a:r>
              <a:rPr lang="en-GB" dirty="0" err="1"/>
              <a:t>wanu</a:t>
            </a:r>
            <a:r>
              <a:rPr lang="en-GB" dirty="0"/>
              <a:t> </a:t>
            </a:r>
            <a:r>
              <a:rPr lang="en-GB" dirty="0" err="1"/>
              <a:t>ukapanga</a:t>
            </a:r>
            <a:r>
              <a:rPr lang="en-GB" dirty="0"/>
              <a:t> </a:t>
            </a:r>
            <a:r>
              <a:rPr lang="en-GB" dirty="0" err="1"/>
              <a:t>zinthu</a:t>
            </a:r>
            <a:r>
              <a:rPr lang="en-GB" dirty="0"/>
              <a:t> </a:t>
            </a:r>
            <a:r>
              <a:rPr lang="en-GB" dirty="0" err="1"/>
              <a:t>zitatu</a:t>
            </a:r>
            <a:r>
              <a:rPr lang="en-GB" dirty="0"/>
              <a:t> </a:t>
            </a:r>
            <a:r>
              <a:rPr lang="en-GB" dirty="0" err="1"/>
              <a:t>izi</a:t>
            </a:r>
            <a:r>
              <a:rPr lang="en-GB" dirty="0"/>
              <a:t>, </a:t>
            </a:r>
            <a:r>
              <a:rPr lang="en-GB" dirty="0" err="1"/>
              <a:t>ndiye</a:t>
            </a:r>
            <a:r>
              <a:rPr lang="en-GB" dirty="0"/>
              <a:t> </a:t>
            </a:r>
            <a:r>
              <a:rPr lang="en-GB" dirty="0" err="1"/>
              <a:t>kuti</a:t>
            </a:r>
            <a:r>
              <a:rPr lang="en-GB" dirty="0"/>
              <a:t> </a:t>
            </a:r>
            <a:r>
              <a:rPr lang="en-GB" dirty="0" err="1"/>
              <a:t>ndi</a:t>
            </a:r>
            <a:r>
              <a:rPr lang="en-GB" dirty="0"/>
              <a:t> </a:t>
            </a:r>
            <a:r>
              <a:rPr lang="en-GB" u="sng" dirty="0"/>
              <a:t>MPINGO   WAMPHAMVU ZOPOSA</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5334C71-97FB-014B-CB9E-FE16426FB5C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38" name="4. What Healthy Churches…"/>
          <p:cNvSpPr txBox="1">
            <a:spLocks noGrp="1"/>
          </p:cNvSpPr>
          <p:nvPr>
            <p:ph type="ctrTitle"/>
          </p:nvPr>
        </p:nvSpPr>
        <p:spPr>
          <a:xfrm>
            <a:off x="1206496" y="580104"/>
            <a:ext cx="22435751" cy="4046681"/>
          </a:xfrm>
          <a:prstGeom prst="rect">
            <a:avLst/>
          </a:prstGeom>
        </p:spPr>
        <p:txBody>
          <a:bodyPr/>
          <a:lstStyle/>
          <a:p>
            <a:pPr>
              <a:defRPr sz="8500" b="0" spc="-340">
                <a:latin typeface="+mn-lt"/>
                <a:ea typeface="+mn-ea"/>
                <a:cs typeface="+mn-cs"/>
                <a:sym typeface="Montserrat Light"/>
              </a:defRPr>
            </a:pPr>
            <a:r>
              <a:rPr dirty="0"/>
              <a:t>4. </a:t>
            </a:r>
            <a:r>
              <a:rPr lang="en-GB" dirty="0" err="1"/>
              <a:t>Zomwe</a:t>
            </a:r>
            <a:r>
              <a:rPr lang="en-GB" dirty="0"/>
              <a:t> </a:t>
            </a:r>
            <a:r>
              <a:rPr lang="en-GB" dirty="0" err="1"/>
              <a:t>Mipingo</a:t>
            </a:r>
            <a:r>
              <a:rPr lang="en-GB" dirty="0"/>
              <a:t> </a:t>
            </a:r>
            <a:r>
              <a:rPr lang="en-GB" dirty="0" err="1"/>
              <a:t>Yabwino</a:t>
            </a:r>
            <a:r>
              <a:rPr lang="en-GB" dirty="0"/>
              <a:t> </a:t>
            </a:r>
            <a:r>
              <a:rPr lang="en-GB" dirty="0" err="1"/>
              <a:t>Ikufunikira</a:t>
            </a:r>
            <a:r>
              <a:rPr lang="en-GB" dirty="0"/>
              <a:t> </a:t>
            </a:r>
            <a:r>
              <a:rPr lang="en-GB" dirty="0" err="1"/>
              <a:t>Kuti</a:t>
            </a:r>
            <a:r>
              <a:rPr lang="en-GB" dirty="0"/>
              <a:t> </a:t>
            </a:r>
            <a:r>
              <a:rPr lang="en-GB" dirty="0" err="1"/>
              <a:t>Ithe</a:t>
            </a:r>
            <a:r>
              <a:rPr lang="en-GB" dirty="0"/>
              <a:t> </a:t>
            </a:r>
            <a:r>
              <a:rPr lang="en-GB" dirty="0" err="1"/>
              <a:t>Kusintha</a:t>
            </a:r>
            <a:r>
              <a:rPr lang="en-GB" dirty="0"/>
              <a:t> </a:t>
            </a:r>
            <a:r>
              <a:rPr lang="en-GB" dirty="0" err="1"/>
              <a:t>Anthu</a:t>
            </a:r>
            <a:r>
              <a:rPr lang="en-GB" dirty="0"/>
              <a:t> </a:t>
            </a:r>
            <a:r>
              <a:rPr lang="en-GB" dirty="0" err="1"/>
              <a:t>N’kukhala</a:t>
            </a:r>
            <a:r>
              <a:rPr lang="en-GB" dirty="0"/>
              <a:t> </a:t>
            </a:r>
            <a:r>
              <a:rPr lang="en-GB" dirty="0" err="1"/>
              <a:t>Ophunzira</a:t>
            </a:r>
            <a:r>
              <a:rPr lang="en-GB" dirty="0"/>
              <a:t>!</a:t>
            </a:r>
          </a:p>
        </p:txBody>
      </p:sp>
      <p:sp>
        <p:nvSpPr>
          <p:cNvPr id="239" name="A. Every church needs a CLEAR PICTURE of discipleship."/>
          <p:cNvSpPr txBox="1">
            <a:spLocks noGrp="1"/>
          </p:cNvSpPr>
          <p:nvPr>
            <p:ph type="subTitle" sz="half" idx="1"/>
          </p:nvPr>
        </p:nvSpPr>
        <p:spPr>
          <a:xfrm>
            <a:off x="1206499" y="5295398"/>
            <a:ext cx="22799442"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a:t>Mpingo </a:t>
            </a:r>
            <a:r>
              <a:rPr lang="en-GB" dirty="0" err="1"/>
              <a:t>uliwonse</a:t>
            </a:r>
            <a:r>
              <a:rPr lang="en-GB" dirty="0"/>
              <a:t> </a:t>
            </a:r>
            <a:r>
              <a:rPr lang="en-GB" dirty="0" err="1"/>
              <a:t>ukufunika</a:t>
            </a:r>
            <a:r>
              <a:rPr lang="en-GB" dirty="0"/>
              <a:t> </a:t>
            </a:r>
            <a:r>
              <a:rPr lang="en-GB" dirty="0" err="1"/>
              <a:t>kukhala</a:t>
            </a:r>
            <a:r>
              <a:rPr lang="en-GB" dirty="0"/>
              <a:t> </a:t>
            </a:r>
            <a:r>
              <a:rPr lang="en-GB" dirty="0" err="1"/>
              <a:t>ndi</a:t>
            </a:r>
            <a:r>
              <a:rPr lang="en-GB" dirty="0"/>
              <a:t> </a:t>
            </a:r>
            <a:r>
              <a:rPr lang="en-GB" u="sng" dirty="0"/>
              <a:t>CHITHUNZITHUNZI  CHABWINO</a:t>
            </a:r>
            <a:r>
              <a:rPr lang="en-GB" dirty="0"/>
              <a:t>  cha </a:t>
            </a:r>
            <a:r>
              <a:rPr lang="en-GB" dirty="0" err="1"/>
              <a:t>kukhala</a:t>
            </a:r>
            <a:r>
              <a:rPr lang="en-GB" dirty="0"/>
              <a:t> </a:t>
            </a:r>
            <a:r>
              <a:rPr lang="en-GB" dirty="0" err="1"/>
              <a:t>wophunzira</a:t>
            </a:r>
            <a:r>
              <a:rPr dirty="0"/>
              <a:t>.</a:t>
            </a:r>
          </a:p>
        </p:txBody>
      </p:sp>
      <p:pic>
        <p:nvPicPr>
          <p:cNvPr id="2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776CC90-9E84-55D9-D27E-F5F27D0582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3" name="B. Every church needs leaders who are disciples FIRST      and leaders SECOND."/>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a:t>Mpingo </a:t>
            </a:r>
            <a:r>
              <a:rPr lang="en-GB" dirty="0" err="1"/>
              <a:t>uliwonse</a:t>
            </a:r>
            <a:r>
              <a:rPr lang="en-GB" dirty="0"/>
              <a:t> </a:t>
            </a:r>
            <a:r>
              <a:rPr lang="en-GB" dirty="0" err="1"/>
              <a:t>ukufunika</a:t>
            </a:r>
            <a:r>
              <a:rPr lang="en-GB" dirty="0"/>
              <a:t> </a:t>
            </a:r>
            <a:r>
              <a:rPr lang="en-GB" dirty="0" err="1"/>
              <a:t>atsogoloeri</a:t>
            </a:r>
            <a:r>
              <a:rPr lang="en-GB" dirty="0"/>
              <a:t> amene </a:t>
            </a:r>
            <a:r>
              <a:rPr lang="en-GB" u="sng" dirty="0"/>
              <a:t>POYAMBA</a:t>
            </a:r>
            <a:r>
              <a:rPr lang="en-GB" dirty="0"/>
              <a:t> </a:t>
            </a:r>
            <a:r>
              <a:rPr lang="en-GB" dirty="0" err="1"/>
              <a:t>ndi</a:t>
            </a:r>
            <a:r>
              <a:rPr lang="en-GB" dirty="0"/>
              <a:t> 	</a:t>
            </a:r>
            <a:r>
              <a:rPr lang="en-GB" dirty="0" err="1"/>
              <a:t>ophunzira</a:t>
            </a:r>
            <a:r>
              <a:rPr lang="en-GB" dirty="0"/>
              <a:t> </a:t>
            </a:r>
            <a:r>
              <a:rPr lang="en-GB" dirty="0" err="1"/>
              <a:t>ndipo</a:t>
            </a:r>
            <a:r>
              <a:rPr lang="en-GB" dirty="0"/>
              <a:t> </a:t>
            </a:r>
            <a:r>
              <a:rPr lang="en-GB" u="sng" dirty="0"/>
              <a:t>KACHIWIRI</a:t>
            </a:r>
            <a:r>
              <a:rPr lang="en-GB" dirty="0"/>
              <a:t> </a:t>
            </a:r>
            <a:r>
              <a:rPr lang="en-GB" dirty="0" err="1"/>
              <a:t>ndi</a:t>
            </a:r>
            <a:r>
              <a:rPr lang="en-GB" dirty="0"/>
              <a:t> </a:t>
            </a:r>
            <a:r>
              <a:rPr lang="en-GB" dirty="0" err="1"/>
              <a:t>atsogoleri</a:t>
            </a:r>
            <a:r>
              <a:rPr lang="en-GB" dirty="0"/>
              <a:t>.</a:t>
            </a:r>
            <a:r>
              <a:rPr dirty="0"/>
              <a:t>.</a:t>
            </a:r>
          </a:p>
          <a:p>
            <a:pPr>
              <a:defRPr b="0">
                <a:latin typeface="Source Serif Variable Regular"/>
                <a:ea typeface="Source Serif Variable Regular"/>
                <a:cs typeface="Source Serif Variable Regular"/>
                <a:sym typeface="Source Serif Variable Regular"/>
              </a:defRPr>
            </a:pPr>
            <a:endParaRPr dirty="0"/>
          </a:p>
        </p:txBody>
      </p:sp>
      <p:pic>
        <p:nvPicPr>
          <p:cNvPr id="2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46" name="“A church will rise and fall on the spiritual leadership of its pastor and the strength of its disciples.”  - Dennis Baril"/>
          <p:cNvSpPr txBox="1"/>
          <p:nvPr/>
        </p:nvSpPr>
        <p:spPr>
          <a:xfrm>
            <a:off x="1206500" y="4673398"/>
            <a:ext cx="21362559" cy="5849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Montserrat Regular"/>
                <a:ea typeface="Montserrat Regular"/>
                <a:cs typeface="Montserrat Regular"/>
                <a:sym typeface="Montserrat Regular"/>
              </a:defRPr>
            </a:pPr>
            <a:r>
              <a:rPr dirty="0"/>
              <a:t>“</a:t>
            </a:r>
            <a:r>
              <a:rPr lang="en-GB" dirty="0"/>
              <a:t>Mpingo </a:t>
            </a:r>
            <a:r>
              <a:rPr lang="en-GB" dirty="0" err="1"/>
              <a:t>udzadzuka</a:t>
            </a:r>
            <a:r>
              <a:rPr lang="en-GB" dirty="0"/>
              <a:t> </a:t>
            </a:r>
            <a:r>
              <a:rPr lang="en-GB" dirty="0" err="1"/>
              <a:t>ndi</a:t>
            </a:r>
            <a:r>
              <a:rPr lang="en-GB" dirty="0"/>
              <a:t> </a:t>
            </a:r>
            <a:r>
              <a:rPr lang="en-GB" dirty="0" err="1"/>
              <a:t>kugwa</a:t>
            </a:r>
            <a:r>
              <a:rPr lang="en-GB" dirty="0"/>
              <a:t> </a:t>
            </a:r>
            <a:r>
              <a:rPr lang="en-GB" dirty="0" err="1"/>
              <a:t>chifukwa</a:t>
            </a:r>
            <a:r>
              <a:rPr lang="en-GB" dirty="0"/>
              <a:t> cha </a:t>
            </a:r>
            <a:r>
              <a:rPr lang="en-GB" dirty="0" err="1"/>
              <a:t>utsogoleri</a:t>
            </a:r>
            <a:r>
              <a:rPr lang="en-GB" dirty="0"/>
              <a:t> </a:t>
            </a:r>
            <a:r>
              <a:rPr lang="en-GB" dirty="0" err="1"/>
              <a:t>wa</a:t>
            </a:r>
            <a:r>
              <a:rPr lang="en-GB" dirty="0"/>
              <a:t> </a:t>
            </a:r>
            <a:r>
              <a:rPr lang="en-GB" dirty="0" err="1"/>
              <a:t>uzimu</a:t>
            </a:r>
            <a:r>
              <a:rPr lang="en-GB" dirty="0"/>
              <a:t> </a:t>
            </a:r>
            <a:r>
              <a:rPr lang="en-GB" dirty="0" err="1"/>
              <a:t>wa</a:t>
            </a:r>
            <a:r>
              <a:rPr lang="en-GB" dirty="0"/>
              <a:t> </a:t>
            </a:r>
            <a:r>
              <a:rPr lang="en-GB" dirty="0" err="1"/>
              <a:t>abusa</a:t>
            </a:r>
            <a:r>
              <a:rPr lang="en-GB" dirty="0"/>
              <a:t> </a:t>
            </a:r>
            <a:r>
              <a:rPr lang="en-GB" dirty="0" err="1"/>
              <a:t>ake</a:t>
            </a:r>
            <a:r>
              <a:rPr lang="en-GB" dirty="0"/>
              <a:t> </a:t>
            </a:r>
            <a:r>
              <a:rPr lang="en-GB" dirty="0" err="1"/>
              <a:t>komanso</a:t>
            </a:r>
            <a:r>
              <a:rPr lang="en-GB" dirty="0"/>
              <a:t> </a:t>
            </a:r>
            <a:r>
              <a:rPr lang="en-GB" dirty="0" err="1"/>
              <a:t>mphamvu</a:t>
            </a:r>
            <a:r>
              <a:rPr lang="en-GB" dirty="0"/>
              <a:t> za </a:t>
            </a:r>
            <a:r>
              <a:rPr lang="en-GB" dirty="0" err="1"/>
              <a:t>ophunzira</a:t>
            </a:r>
            <a:r>
              <a:rPr lang="en-GB" dirty="0"/>
              <a:t> </a:t>
            </a:r>
            <a:r>
              <a:rPr lang="en-GB" dirty="0" err="1"/>
              <a:t>ake</a:t>
            </a:r>
            <a:r>
              <a:rPr lang="en-GB" dirty="0"/>
              <a:t>.” </a:t>
            </a:r>
            <a:r>
              <a:rPr dirty="0">
                <a:solidFill>
                  <a:srgbClr val="CE9759"/>
                </a:solidFill>
              </a:rPr>
              <a:t>- Dennis </a:t>
            </a:r>
            <a:r>
              <a:rPr dirty="0" err="1">
                <a:solidFill>
                  <a:srgbClr val="CE9759"/>
                </a:solidFill>
              </a:rPr>
              <a:t>Baril</a:t>
            </a:r>
            <a:endParaRPr dirty="0">
              <a:solidFill>
                <a:srgbClr val="CE9759"/>
              </a:solidFill>
            </a:endParaRPr>
          </a:p>
        </p:txBody>
      </p:sp>
      <p:pic>
        <p:nvPicPr>
          <p:cNvPr id="3" name="Picture 2">
            <a:extLst>
              <a:ext uri="{FF2B5EF4-FFF2-40B4-BE49-F238E27FC236}">
                <a16:creationId xmlns:a16="http://schemas.microsoft.com/office/drawing/2014/main" id="{827CBD23-1C8F-DBF7-1129-ECCD8B321B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48" name="C. Every church needs a PROFILE and a PROCESS to make disciples."/>
          <p:cNvSpPr txBox="1">
            <a:spLocks noGrp="1"/>
          </p:cNvSpPr>
          <p:nvPr>
            <p:ph type="subTitle" sz="half" idx="1"/>
          </p:nvPr>
        </p:nvSpPr>
        <p:spPr>
          <a:xfrm>
            <a:off x="1206500" y="2064745"/>
            <a:ext cx="22799441"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a:t>Mpingo </a:t>
            </a:r>
            <a:r>
              <a:rPr lang="en-GB" dirty="0" err="1"/>
              <a:t>uliwonse</a:t>
            </a:r>
            <a:r>
              <a:rPr lang="en-GB" dirty="0"/>
              <a:t> </a:t>
            </a:r>
            <a:r>
              <a:rPr lang="en-GB" dirty="0" err="1"/>
              <a:t>ukufunika</a:t>
            </a:r>
            <a:r>
              <a:rPr lang="en-GB" dirty="0"/>
              <a:t> </a:t>
            </a:r>
            <a:r>
              <a:rPr lang="en-GB" u="sng" dirty="0"/>
              <a:t>MBIRI</a:t>
            </a:r>
            <a:r>
              <a:rPr lang="en-GB" dirty="0"/>
              <a:t>  </a:t>
            </a:r>
            <a:r>
              <a:rPr lang="en-GB" dirty="0" err="1"/>
              <a:t>ndi</a:t>
            </a:r>
            <a:r>
              <a:rPr lang="en-GB" dirty="0"/>
              <a:t> </a:t>
            </a:r>
            <a:r>
              <a:rPr lang="en-GB" u="sng" dirty="0"/>
              <a:t>NDONDOMEKO</a:t>
            </a:r>
            <a:r>
              <a:rPr lang="en-GB" dirty="0"/>
              <a:t> </a:t>
            </a:r>
            <a:r>
              <a:rPr lang="en-GB" dirty="0" err="1"/>
              <a:t>kuti</a:t>
            </a:r>
            <a:r>
              <a:rPr lang="en-GB" dirty="0"/>
              <a:t> </a:t>
            </a:r>
            <a:r>
              <a:rPr lang="en-GB" dirty="0" err="1"/>
              <a:t>usinthe</a:t>
            </a:r>
            <a:r>
              <a:rPr lang="en-GB" dirty="0"/>
              <a:t> 	</a:t>
            </a:r>
            <a:r>
              <a:rPr lang="en-GB" dirty="0" err="1"/>
              <a:t>anthu</a:t>
            </a:r>
            <a:r>
              <a:rPr lang="en-GB" dirty="0"/>
              <a:t> </a:t>
            </a:r>
            <a:r>
              <a:rPr lang="en-GB" dirty="0" err="1"/>
              <a:t>kuti</a:t>
            </a:r>
            <a:r>
              <a:rPr lang="en-GB" dirty="0"/>
              <a:t> </a:t>
            </a:r>
            <a:r>
              <a:rPr lang="en-GB" dirty="0" err="1"/>
              <a:t>akhale</a:t>
            </a:r>
            <a:r>
              <a:rPr lang="en-GB" dirty="0"/>
              <a:t> </a:t>
            </a:r>
            <a:r>
              <a:rPr lang="en-GB" dirty="0" err="1"/>
              <a:t>ophunzira</a:t>
            </a:r>
            <a:r>
              <a:rPr lang="en-GB" dirty="0"/>
              <a:t> </a:t>
            </a:r>
            <a:r>
              <a:rPr dirty="0"/>
              <a:t>.</a:t>
            </a:r>
          </a:p>
        </p:txBody>
      </p:sp>
      <p:pic>
        <p:nvPicPr>
          <p:cNvPr id="24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E3FA013C-032D-EFC9-CE0B-64EAB4D584D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52" name="5. The Profile of a Disciple:       Romans 12"/>
          <p:cNvSpPr txBox="1">
            <a:spLocks noGrp="1"/>
          </p:cNvSpPr>
          <p:nvPr>
            <p:ph type="ctrTitle"/>
          </p:nvPr>
        </p:nvSpPr>
        <p:spPr>
          <a:xfrm>
            <a:off x="1483858" y="837875"/>
            <a:ext cx="18476188" cy="3028731"/>
          </a:xfrm>
          <a:prstGeom prst="rect">
            <a:avLst/>
          </a:prstGeom>
        </p:spPr>
        <p:txBody>
          <a:bodyPr/>
          <a:lstStyle/>
          <a:p>
            <a:pPr>
              <a:defRPr sz="8500" b="0" spc="-340">
                <a:latin typeface="+mn-lt"/>
                <a:ea typeface="+mn-ea"/>
                <a:cs typeface="+mn-cs"/>
                <a:sym typeface="Montserrat Light"/>
              </a:defRPr>
            </a:pPr>
            <a:r>
              <a:rPr dirty="0"/>
              <a:t>5. </a:t>
            </a:r>
            <a:r>
              <a:rPr lang="en-GB" dirty="0" err="1"/>
              <a:t>Mbiri</a:t>
            </a:r>
            <a:r>
              <a:rPr lang="en-GB" dirty="0"/>
              <a:t> </a:t>
            </a:r>
            <a:r>
              <a:rPr lang="en-GB" dirty="0" err="1"/>
              <a:t>ya</a:t>
            </a:r>
            <a:r>
              <a:rPr lang="en-GB" dirty="0"/>
              <a:t> </a:t>
            </a:r>
            <a:r>
              <a:rPr lang="en-GB" dirty="0" err="1"/>
              <a:t>wophunzira</a:t>
            </a:r>
            <a:r>
              <a:rPr lang="en-GB" dirty="0"/>
              <a:t>: Aroma 12</a:t>
            </a:r>
            <a:endParaRPr dirty="0"/>
          </a:p>
        </p:txBody>
      </p:sp>
      <p:pic>
        <p:nvPicPr>
          <p:cNvPr id="2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2D372CF-32B5-9850-5761-A64CA4EBC2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58" name="1 Therefore, I urge you, brothers and sisters, in view of God’s mercy, to offer your bodies as a living sacrifice, holy and pleasing to God—this is your true and proper worship.…"/>
          <p:cNvSpPr txBox="1">
            <a:spLocks noGrp="1"/>
          </p:cNvSpPr>
          <p:nvPr>
            <p:ph type="subTitle" idx="1"/>
          </p:nvPr>
        </p:nvSpPr>
        <p:spPr>
          <a:xfrm>
            <a:off x="1206500" y="1630095"/>
            <a:ext cx="22799441" cy="7123767"/>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rPr dirty="0"/>
              <a:t>1 </a:t>
            </a:r>
            <a:r>
              <a:rPr lang="en-GB" dirty="0" err="1"/>
              <a:t>Chifukwa</a:t>
            </a:r>
            <a:r>
              <a:rPr lang="en-GB" dirty="0"/>
              <a:t> </a:t>
            </a:r>
            <a:r>
              <a:rPr lang="en-GB" dirty="0" err="1"/>
              <a:t>chake</a:t>
            </a:r>
            <a:r>
              <a:rPr lang="en-GB" dirty="0"/>
              <a:t> </a:t>
            </a:r>
            <a:r>
              <a:rPr lang="en-GB" dirty="0" err="1"/>
              <a:t>ndikupemphani</a:t>
            </a:r>
            <a:r>
              <a:rPr lang="en-GB" dirty="0"/>
              <a:t> </a:t>
            </a:r>
            <a:r>
              <a:rPr lang="en-GB" dirty="0" err="1"/>
              <a:t>inu</a:t>
            </a:r>
            <a:r>
              <a:rPr lang="en-GB" dirty="0"/>
              <a:t>, </a:t>
            </a:r>
            <a:r>
              <a:rPr lang="en-GB" dirty="0" err="1"/>
              <a:t>abale</a:t>
            </a:r>
            <a:r>
              <a:rPr lang="en-GB" dirty="0"/>
              <a:t>, </a:t>
            </a:r>
            <a:r>
              <a:rPr lang="en-GB" dirty="0" err="1"/>
              <a:t>mwa</a:t>
            </a:r>
            <a:r>
              <a:rPr lang="en-GB" dirty="0"/>
              <a:t> </a:t>
            </a:r>
            <a:r>
              <a:rPr lang="en-GB" dirty="0" err="1"/>
              <a:t>zifundo</a:t>
            </a:r>
            <a:r>
              <a:rPr lang="en-GB" dirty="0"/>
              <a:t> za </a:t>
            </a:r>
            <a:r>
              <a:rPr lang="en-GB" dirty="0" err="1"/>
              <a:t>Mulungu</a:t>
            </a:r>
            <a:r>
              <a:rPr lang="en-GB" dirty="0"/>
              <a:t>, </a:t>
            </a:r>
            <a:r>
              <a:rPr lang="en-GB" dirty="0" err="1"/>
              <a:t>kuti</a:t>
            </a:r>
            <a:r>
              <a:rPr lang="en-GB" dirty="0"/>
              <a:t> </a:t>
            </a:r>
            <a:r>
              <a:rPr lang="en-GB" dirty="0" err="1"/>
              <a:t>mupereke</a:t>
            </a:r>
            <a:r>
              <a:rPr lang="en-GB" dirty="0"/>
              <a:t> </a:t>
            </a:r>
            <a:r>
              <a:rPr lang="en-GB" dirty="0" err="1"/>
              <a:t>matupi</a:t>
            </a:r>
            <a:r>
              <a:rPr lang="en-GB" dirty="0"/>
              <a:t> anu </a:t>
            </a:r>
            <a:r>
              <a:rPr lang="en-GB" dirty="0" err="1"/>
              <a:t>nsembe</a:t>
            </a:r>
            <a:r>
              <a:rPr lang="en-GB" dirty="0"/>
              <a:t> </a:t>
            </a:r>
            <a:r>
              <a:rPr lang="en-GB" dirty="0" err="1"/>
              <a:t>yamoyo</a:t>
            </a:r>
            <a:r>
              <a:rPr lang="en-GB" dirty="0"/>
              <a:t>, </a:t>
            </a:r>
            <a:r>
              <a:rPr lang="en-GB" dirty="0" err="1"/>
              <a:t>yopatulika</a:t>
            </a:r>
            <a:r>
              <a:rPr lang="en-GB" dirty="0"/>
              <a:t>, </a:t>
            </a:r>
            <a:r>
              <a:rPr lang="en-GB" dirty="0" err="1"/>
              <a:t>yokondweretsa</a:t>
            </a:r>
            <a:r>
              <a:rPr lang="en-GB" dirty="0"/>
              <a:t> </a:t>
            </a:r>
            <a:r>
              <a:rPr lang="en-GB" dirty="0" err="1"/>
              <a:t>Mulungu</a:t>
            </a:r>
            <a:r>
              <a:rPr lang="en-GB" dirty="0"/>
              <a:t>, </a:t>
            </a:r>
            <a:r>
              <a:rPr lang="en-GB" dirty="0" err="1"/>
              <a:t>ndiko</a:t>
            </a:r>
            <a:r>
              <a:rPr lang="en-GB" dirty="0"/>
              <a:t> </a:t>
            </a:r>
            <a:r>
              <a:rPr lang="en-GB" dirty="0" err="1"/>
              <a:t>kupembedza</a:t>
            </a:r>
            <a:r>
              <a:rPr lang="en-GB" dirty="0"/>
              <a:t> </a:t>
            </a:r>
            <a:r>
              <a:rPr lang="en-GB" dirty="0" err="1"/>
              <a:t>kwanu</a:t>
            </a:r>
            <a:r>
              <a:rPr lang="en-GB" dirty="0"/>
              <a:t> </a:t>
            </a:r>
            <a:r>
              <a:rPr lang="en-GB" dirty="0" err="1"/>
              <a:t>koyenera</a:t>
            </a:r>
            <a:r>
              <a:rPr dirty="0"/>
              <a:t>. </a:t>
            </a:r>
          </a:p>
          <a:p>
            <a:pPr>
              <a:spcBef>
                <a:spcPts val="3100"/>
              </a:spcBef>
              <a:defRPr b="0">
                <a:latin typeface="Source Serif Variable Regular"/>
                <a:ea typeface="Source Serif Variable Regular"/>
                <a:cs typeface="Source Serif Variable Regular"/>
                <a:sym typeface="Source Serif Variable Regular"/>
              </a:defRPr>
            </a:pPr>
            <a:r>
              <a:rPr dirty="0"/>
              <a:t>2 </a:t>
            </a:r>
            <a:r>
              <a:rPr lang="en-GB" dirty="0" err="1"/>
              <a:t>Ndipo</a:t>
            </a:r>
            <a:r>
              <a:rPr lang="en-GB" dirty="0"/>
              <a:t> </a:t>
            </a:r>
            <a:r>
              <a:rPr lang="en-GB" dirty="0" err="1"/>
              <a:t>musafanizidwe</a:t>
            </a:r>
            <a:r>
              <a:rPr lang="en-GB" dirty="0"/>
              <a:t> </a:t>
            </a:r>
            <a:r>
              <a:rPr lang="en-GB" dirty="0" err="1"/>
              <a:t>ndi</a:t>
            </a:r>
            <a:r>
              <a:rPr lang="en-GB" dirty="0"/>
              <a:t> </a:t>
            </a:r>
            <a:r>
              <a:rPr lang="en-GB" dirty="0" err="1"/>
              <a:t>makhalidwe</a:t>
            </a:r>
            <a:r>
              <a:rPr lang="en-GB" dirty="0"/>
              <a:t> a </a:t>
            </a:r>
            <a:r>
              <a:rPr lang="en-GB" dirty="0" err="1"/>
              <a:t>pansi</a:t>
            </a:r>
            <a:r>
              <a:rPr lang="en-GB" dirty="0"/>
              <a:t> </a:t>
            </a:r>
            <a:r>
              <a:rPr lang="en-GB" dirty="0" err="1"/>
              <a:t>pano</a:t>
            </a:r>
            <a:r>
              <a:rPr lang="en-GB" dirty="0"/>
              <a:t>: </a:t>
            </a:r>
            <a:r>
              <a:rPr lang="en-GB" dirty="0" err="1"/>
              <a:t>koma</a:t>
            </a:r>
            <a:r>
              <a:rPr lang="en-GB" dirty="0"/>
              <a:t> </a:t>
            </a:r>
            <a:r>
              <a:rPr lang="en-GB" dirty="0" err="1"/>
              <a:t>mukhale</a:t>
            </a:r>
            <a:r>
              <a:rPr lang="en-GB" dirty="0"/>
              <a:t> </a:t>
            </a:r>
            <a:r>
              <a:rPr lang="en-GB" dirty="0" err="1"/>
              <a:t>osandulika</a:t>
            </a:r>
            <a:r>
              <a:rPr lang="en-GB" dirty="0"/>
              <a:t>, </a:t>
            </a:r>
            <a:r>
              <a:rPr lang="en-GB" dirty="0" err="1"/>
              <a:t>mwa</a:t>
            </a:r>
            <a:r>
              <a:rPr lang="en-GB" dirty="0"/>
              <a:t> </a:t>
            </a:r>
            <a:r>
              <a:rPr lang="en-GB" dirty="0" err="1"/>
              <a:t>kukonzanso</a:t>
            </a:r>
            <a:r>
              <a:rPr lang="en-GB" dirty="0"/>
              <a:t> </a:t>
            </a:r>
            <a:r>
              <a:rPr lang="en-GB" dirty="0" err="1"/>
              <a:t>kwa</a:t>
            </a:r>
            <a:r>
              <a:rPr lang="en-GB" dirty="0"/>
              <a:t> </a:t>
            </a:r>
            <a:r>
              <a:rPr lang="en-GB" dirty="0" err="1"/>
              <a:t>mtima</a:t>
            </a:r>
            <a:r>
              <a:rPr lang="en-GB" dirty="0"/>
              <a:t> </a:t>
            </a:r>
            <a:r>
              <a:rPr lang="en-GB" dirty="0" err="1"/>
              <a:t>wanu</a:t>
            </a:r>
            <a:r>
              <a:rPr lang="en-GB" dirty="0"/>
              <a:t>, </a:t>
            </a:r>
            <a:r>
              <a:rPr lang="en-GB" dirty="0" err="1"/>
              <a:t>kuti</a:t>
            </a:r>
            <a:r>
              <a:rPr lang="en-GB" dirty="0"/>
              <a:t> </a:t>
            </a:r>
            <a:r>
              <a:rPr lang="en-GB" dirty="0" err="1"/>
              <a:t>mukazindikire</a:t>
            </a:r>
            <a:r>
              <a:rPr lang="en-GB" dirty="0"/>
              <a:t> </a:t>
            </a:r>
            <a:r>
              <a:rPr lang="en-GB" dirty="0" err="1"/>
              <a:t>chimene</a:t>
            </a:r>
            <a:r>
              <a:rPr lang="en-GB" dirty="0"/>
              <a:t> chili </a:t>
            </a:r>
            <a:r>
              <a:rPr lang="en-GB" dirty="0" err="1"/>
              <a:t>chifuno</a:t>
            </a:r>
            <a:r>
              <a:rPr lang="en-GB" dirty="0"/>
              <a:t> cha </a:t>
            </a:r>
            <a:r>
              <a:rPr lang="en-GB" dirty="0" err="1"/>
              <a:t>Mulungu</a:t>
            </a:r>
            <a:r>
              <a:rPr lang="en-GB" dirty="0"/>
              <a:t>, </a:t>
            </a:r>
            <a:r>
              <a:rPr lang="en-GB" dirty="0" err="1"/>
              <a:t>chabwino</a:t>
            </a:r>
            <a:r>
              <a:rPr lang="en-GB" dirty="0"/>
              <a:t>, </a:t>
            </a:r>
            <a:r>
              <a:rPr lang="en-GB" dirty="0" err="1"/>
              <a:t>ndi</a:t>
            </a:r>
            <a:r>
              <a:rPr lang="en-GB" dirty="0"/>
              <a:t> </a:t>
            </a:r>
            <a:r>
              <a:rPr lang="en-GB" dirty="0" err="1"/>
              <a:t>chokondweretsa</a:t>
            </a:r>
            <a:r>
              <a:rPr lang="en-GB" dirty="0"/>
              <a:t>, </a:t>
            </a:r>
            <a:r>
              <a:rPr lang="en-GB" dirty="0" err="1"/>
              <a:t>ndi</a:t>
            </a:r>
            <a:r>
              <a:rPr lang="en-GB" dirty="0"/>
              <a:t> </a:t>
            </a:r>
            <a:r>
              <a:rPr lang="en-GB" dirty="0" err="1"/>
              <a:t>changwiro</a:t>
            </a:r>
            <a:r>
              <a:rPr dirty="0"/>
              <a:t>. </a:t>
            </a:r>
          </a:p>
        </p:txBody>
      </p:sp>
      <p:pic>
        <p:nvPicPr>
          <p:cNvPr id="3" name="Picture 2">
            <a:extLst>
              <a:ext uri="{FF2B5EF4-FFF2-40B4-BE49-F238E27FC236}">
                <a16:creationId xmlns:a16="http://schemas.microsoft.com/office/drawing/2014/main" id="{FBE6CC88-DB17-EEEA-6F77-E22FB6B20C6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62" name="3 For by the grace given me I say to every one of you: Do not think of yourself more highly than you ought, but rather think of yourself with sober judgment, in accordance with the faith God has distributed to each of you. 4 For just as each of us has on"/>
          <p:cNvSpPr txBox="1">
            <a:spLocks noGrp="1"/>
          </p:cNvSpPr>
          <p:nvPr>
            <p:ph type="subTitle" idx="1"/>
          </p:nvPr>
        </p:nvSpPr>
        <p:spPr>
          <a:xfrm>
            <a:off x="1206500" y="1630094"/>
            <a:ext cx="22799441" cy="8911125"/>
          </a:xfrm>
          <a:prstGeom prst="rect">
            <a:avLst/>
          </a:prstGeom>
        </p:spPr>
        <p:txBody>
          <a:bodyPr>
            <a:normAutofit/>
          </a:bodyPr>
          <a:lstStyle>
            <a:lvl1pPr defTabSz="817244">
              <a:spcBef>
                <a:spcPts val="3000"/>
              </a:spcBef>
              <a:defRPr sz="5445" b="0">
                <a:latin typeface="Source Serif Variable Regular"/>
                <a:ea typeface="Source Serif Variable Regular"/>
                <a:cs typeface="Source Serif Variable Regular"/>
                <a:sym typeface="Source Serif Variable Regular"/>
              </a:defRPr>
            </a:lvl1pPr>
          </a:lstStyle>
          <a:p>
            <a:r>
              <a:rPr sz="5500" dirty="0"/>
              <a:t>3 </a:t>
            </a:r>
            <a:r>
              <a:rPr lang="en-GB" sz="5500" dirty="0" err="1"/>
              <a:t>Pakuti</a:t>
            </a:r>
            <a:r>
              <a:rPr lang="en-GB" sz="5500" dirty="0"/>
              <a:t> </a:t>
            </a:r>
            <a:r>
              <a:rPr lang="en-GB" sz="5500" dirty="0" err="1"/>
              <a:t>ndi</a:t>
            </a:r>
            <a:r>
              <a:rPr lang="en-GB" sz="5500" dirty="0"/>
              <a:t> </a:t>
            </a:r>
            <a:r>
              <a:rPr lang="en-GB" sz="5500" dirty="0" err="1"/>
              <a:t>chisomo</a:t>
            </a:r>
            <a:r>
              <a:rPr lang="en-GB" sz="5500" dirty="0"/>
              <a:t> </a:t>
            </a:r>
            <a:r>
              <a:rPr lang="en-GB" sz="5500" dirty="0" err="1"/>
              <a:t>chapatsidwa</a:t>
            </a:r>
            <a:r>
              <a:rPr lang="en-GB" sz="5500" dirty="0"/>
              <a:t> </a:t>
            </a:r>
            <a:r>
              <a:rPr lang="en-GB" sz="5500" dirty="0" err="1"/>
              <a:t>kwa</a:t>
            </a:r>
            <a:r>
              <a:rPr lang="en-GB" sz="5500" dirty="0"/>
              <a:t> </a:t>
            </a:r>
            <a:r>
              <a:rPr lang="en-GB" sz="5500" dirty="0" err="1"/>
              <a:t>ine</a:t>
            </a:r>
            <a:r>
              <a:rPr lang="en-GB" sz="5500" dirty="0"/>
              <a:t>, </a:t>
            </a:r>
            <a:r>
              <a:rPr lang="en-GB" sz="5500" dirty="0" err="1"/>
              <a:t>ndiuza</a:t>
            </a:r>
            <a:r>
              <a:rPr lang="en-GB" sz="5500" dirty="0"/>
              <a:t> </a:t>
            </a:r>
            <a:r>
              <a:rPr lang="en-GB" sz="5500" dirty="0" err="1"/>
              <a:t>munthu</a:t>
            </a:r>
            <a:r>
              <a:rPr lang="en-GB" sz="5500" dirty="0"/>
              <a:t> </a:t>
            </a:r>
            <a:r>
              <a:rPr lang="en-GB" sz="5500" dirty="0" err="1"/>
              <a:t>aliyense</a:t>
            </a:r>
            <a:r>
              <a:rPr lang="en-GB" sz="5500" dirty="0"/>
              <a:t> </a:t>
            </a:r>
            <a:r>
              <a:rPr lang="en-GB" sz="5500" dirty="0" err="1"/>
              <a:t>wa</a:t>
            </a:r>
            <a:r>
              <a:rPr lang="en-GB" sz="5500" dirty="0"/>
              <a:t> </a:t>
            </a:r>
            <a:r>
              <a:rPr lang="en-GB" sz="5500" dirty="0" err="1"/>
              <a:t>inu</a:t>
            </a:r>
            <a:r>
              <a:rPr lang="en-GB" sz="5500" dirty="0"/>
              <a:t>, </a:t>
            </a:r>
            <a:r>
              <a:rPr lang="en-GB" sz="5500" dirty="0" err="1"/>
              <a:t>kuti</a:t>
            </a:r>
            <a:r>
              <a:rPr lang="en-GB" sz="5500" dirty="0"/>
              <a:t> </a:t>
            </a:r>
            <a:r>
              <a:rPr lang="en-GB" sz="5500" dirty="0" err="1"/>
              <a:t>asadziyese</a:t>
            </a:r>
            <a:r>
              <a:rPr lang="en-GB" sz="5500" dirty="0"/>
              <a:t> </a:t>
            </a:r>
            <a:r>
              <a:rPr lang="en-GB" sz="5500" dirty="0" err="1"/>
              <a:t>koposa</a:t>
            </a:r>
            <a:r>
              <a:rPr lang="en-GB" sz="5500" dirty="0"/>
              <a:t> </a:t>
            </a:r>
            <a:r>
              <a:rPr lang="en-GB" sz="5500" dirty="0" err="1"/>
              <a:t>kumene</a:t>
            </a:r>
            <a:r>
              <a:rPr lang="en-GB" sz="5500" dirty="0"/>
              <a:t> </a:t>
            </a:r>
            <a:r>
              <a:rPr lang="en-GB" sz="5500" dirty="0" err="1"/>
              <a:t>ayenera</a:t>
            </a:r>
            <a:r>
              <a:rPr lang="en-GB" sz="5500" dirty="0"/>
              <a:t> </a:t>
            </a:r>
            <a:r>
              <a:rPr lang="en-GB" sz="5500" dirty="0" err="1"/>
              <a:t>kudziyesa</a:t>
            </a:r>
            <a:r>
              <a:rPr lang="en-GB" sz="5500" dirty="0"/>
              <a:t>; </a:t>
            </a:r>
            <a:r>
              <a:rPr lang="en-GB" sz="5500" dirty="0" err="1"/>
              <a:t>koma</a:t>
            </a:r>
            <a:r>
              <a:rPr lang="en-GB" sz="5500" dirty="0"/>
              <a:t> </a:t>
            </a:r>
            <a:r>
              <a:rPr lang="en-GB" sz="5500" dirty="0" err="1"/>
              <a:t>aganize</a:t>
            </a:r>
            <a:r>
              <a:rPr lang="en-GB" sz="5500" dirty="0"/>
              <a:t> </a:t>
            </a:r>
            <a:r>
              <a:rPr lang="en-GB" sz="5500" dirty="0" err="1"/>
              <a:t>modziletsa</a:t>
            </a:r>
            <a:r>
              <a:rPr lang="en-GB" sz="5500" dirty="0"/>
              <a:t> </a:t>
            </a:r>
            <a:r>
              <a:rPr lang="en-GB" sz="5500" dirty="0" err="1"/>
              <a:t>yekha</a:t>
            </a:r>
            <a:r>
              <a:rPr lang="en-GB" sz="5500" dirty="0"/>
              <a:t>, </a:t>
            </a:r>
            <a:r>
              <a:rPr lang="en-GB" sz="5500" dirty="0" err="1"/>
              <a:t>monga</a:t>
            </a:r>
            <a:r>
              <a:rPr lang="en-GB" sz="5500" dirty="0"/>
              <a:t> </a:t>
            </a:r>
            <a:r>
              <a:rPr lang="en-GB" sz="5500" dirty="0" err="1"/>
              <a:t>Mulungu</a:t>
            </a:r>
            <a:r>
              <a:rPr lang="en-GB" sz="5500" dirty="0"/>
              <a:t> </a:t>
            </a:r>
            <a:r>
              <a:rPr lang="en-GB" sz="5500" dirty="0" err="1"/>
              <a:t>anagawira</a:t>
            </a:r>
            <a:r>
              <a:rPr lang="en-GB" sz="5500" dirty="0"/>
              <a:t> </a:t>
            </a:r>
            <a:r>
              <a:rPr lang="en-GB" sz="5500" dirty="0" err="1"/>
              <a:t>kwa</a:t>
            </a:r>
            <a:r>
              <a:rPr lang="en-GB" sz="5500" dirty="0"/>
              <a:t> </a:t>
            </a:r>
            <a:r>
              <a:rPr lang="en-GB" sz="5500" dirty="0" err="1"/>
              <a:t>munthu</a:t>
            </a:r>
            <a:r>
              <a:rPr lang="en-GB" sz="5500" dirty="0"/>
              <a:t> </a:t>
            </a:r>
            <a:r>
              <a:rPr lang="en-GB" sz="5500" dirty="0" err="1"/>
              <a:t>aliyense</a:t>
            </a:r>
            <a:r>
              <a:rPr lang="en-GB" sz="5500" dirty="0"/>
              <a:t> </a:t>
            </a:r>
            <a:r>
              <a:rPr lang="en-GB" sz="5500" dirty="0" err="1"/>
              <a:t>muyeso</a:t>
            </a:r>
            <a:r>
              <a:rPr lang="en-GB" sz="5500" dirty="0"/>
              <a:t> </a:t>
            </a:r>
            <a:r>
              <a:rPr lang="en-GB" sz="5500" dirty="0" err="1"/>
              <a:t>wa</a:t>
            </a:r>
            <a:r>
              <a:rPr lang="en-GB" sz="5500" dirty="0"/>
              <a:t> </a:t>
            </a:r>
            <a:r>
              <a:rPr lang="en-GB" sz="5500" dirty="0" err="1"/>
              <a:t>chikhulupiriro</a:t>
            </a:r>
            <a:r>
              <a:rPr sz="5500" dirty="0"/>
              <a:t>.</a:t>
            </a:r>
            <a:r>
              <a:rPr lang="en-GB" sz="5500" dirty="0"/>
              <a:t> 4 </a:t>
            </a:r>
            <a:r>
              <a:rPr lang="en-GB" sz="5500" dirty="0" err="1"/>
              <a:t>Pakuti</a:t>
            </a:r>
            <a:r>
              <a:rPr lang="en-GB" sz="5500" dirty="0"/>
              <a:t> </a:t>
            </a:r>
            <a:r>
              <a:rPr lang="en-GB" sz="5500" dirty="0" err="1"/>
              <a:t>monga</a:t>
            </a:r>
            <a:r>
              <a:rPr lang="en-GB" sz="5500" dirty="0"/>
              <a:t> </a:t>
            </a:r>
            <a:r>
              <a:rPr lang="en-GB" sz="5500" dirty="0" err="1"/>
              <a:t>m'thupi</a:t>
            </a:r>
            <a:r>
              <a:rPr lang="en-GB" sz="5500" dirty="0"/>
              <a:t> </a:t>
            </a:r>
            <a:r>
              <a:rPr lang="en-GB" sz="5500" dirty="0" err="1"/>
              <a:t>limodzi</a:t>
            </a:r>
            <a:r>
              <a:rPr lang="en-GB" sz="5500" dirty="0"/>
              <a:t> </a:t>
            </a:r>
            <a:r>
              <a:rPr lang="en-GB" sz="5500" dirty="0" err="1"/>
              <a:t>tili</a:t>
            </a:r>
            <a:r>
              <a:rPr lang="en-GB" sz="5500" dirty="0"/>
              <a:t> </a:t>
            </a:r>
            <a:r>
              <a:rPr lang="en-GB" sz="5500" dirty="0" err="1"/>
              <a:t>nazo</a:t>
            </a:r>
            <a:r>
              <a:rPr lang="en-GB" sz="5500" dirty="0"/>
              <a:t> </a:t>
            </a:r>
            <a:r>
              <a:rPr lang="en-GB" sz="5500" dirty="0" err="1"/>
              <a:t>ziwalo</a:t>
            </a:r>
            <a:r>
              <a:rPr lang="en-GB" sz="5500" dirty="0"/>
              <a:t> </a:t>
            </a:r>
            <a:r>
              <a:rPr lang="en-GB" sz="5500" dirty="0" err="1"/>
              <a:t>zambiri</a:t>
            </a:r>
            <a:r>
              <a:rPr lang="en-GB" sz="5500" dirty="0"/>
              <a:t>, </a:t>
            </a:r>
            <a:r>
              <a:rPr lang="en-GB" sz="5500" dirty="0" err="1"/>
              <a:t>ndipo</a:t>
            </a:r>
            <a:r>
              <a:rPr lang="en-GB" sz="5500" dirty="0"/>
              <a:t> </a:t>
            </a:r>
            <a:r>
              <a:rPr lang="en-GB" sz="5500" dirty="0" err="1"/>
              <a:t>ziwalo</a:t>
            </a:r>
            <a:r>
              <a:rPr lang="en-GB" sz="5500" dirty="0"/>
              <a:t> </a:t>
            </a:r>
            <a:r>
              <a:rPr lang="en-GB" sz="5500" dirty="0" err="1"/>
              <a:t>zonsezo</a:t>
            </a:r>
            <a:r>
              <a:rPr lang="en-GB" sz="5500" dirty="0"/>
              <a:t> </a:t>
            </a:r>
            <a:r>
              <a:rPr lang="en-GB" sz="5500" dirty="0" err="1"/>
              <a:t>sizili</a:t>
            </a:r>
            <a:r>
              <a:rPr lang="en-GB" sz="5500" dirty="0"/>
              <a:t> </a:t>
            </a:r>
            <a:r>
              <a:rPr lang="en-GB" sz="5500" dirty="0" err="1"/>
              <a:t>nayo</a:t>
            </a:r>
            <a:r>
              <a:rPr lang="en-GB" sz="5500" dirty="0"/>
              <a:t> </a:t>
            </a:r>
            <a:r>
              <a:rPr lang="en-GB" sz="5500" dirty="0" err="1"/>
              <a:t>ntchito</a:t>
            </a:r>
            <a:r>
              <a:rPr lang="en-GB" sz="5500" dirty="0"/>
              <a:t> </a:t>
            </a:r>
            <a:r>
              <a:rPr lang="en-GB" sz="5500" dirty="0" err="1"/>
              <a:t>imodzimodzi</a:t>
            </a:r>
            <a:r>
              <a:rPr lang="en-GB" sz="5500" dirty="0"/>
              <a:t>,</a:t>
            </a:r>
          </a:p>
          <a:p>
            <a:r>
              <a:rPr lang="en-GB" sz="5500" dirty="0"/>
              <a:t>5 </a:t>
            </a:r>
            <a:r>
              <a:rPr lang="en-GB" sz="5500" dirty="0" err="1"/>
              <a:t>chomwecho</a:t>
            </a:r>
            <a:r>
              <a:rPr lang="en-GB" sz="5500" dirty="0"/>
              <a:t> </a:t>
            </a:r>
            <a:r>
              <a:rPr lang="en-GB" sz="5500" dirty="0" err="1"/>
              <a:t>ife</a:t>
            </a:r>
            <a:r>
              <a:rPr lang="en-GB" sz="5500" dirty="0"/>
              <a:t>, </a:t>
            </a:r>
            <a:r>
              <a:rPr lang="en-GB" sz="5500" dirty="0" err="1"/>
              <a:t>ndife</a:t>
            </a:r>
            <a:r>
              <a:rPr lang="en-GB" sz="5500" dirty="0"/>
              <a:t> </a:t>
            </a:r>
            <a:r>
              <a:rPr lang="en-GB" sz="5500" dirty="0" err="1"/>
              <a:t>ambiri</a:t>
            </a:r>
            <a:r>
              <a:rPr lang="en-GB" sz="5500" dirty="0"/>
              <a:t>, </a:t>
            </a:r>
            <a:r>
              <a:rPr lang="en-GB" sz="5500" dirty="0" err="1"/>
              <a:t>tili</a:t>
            </a:r>
            <a:r>
              <a:rPr lang="en-GB" sz="5500" dirty="0"/>
              <a:t> </a:t>
            </a:r>
            <a:r>
              <a:rPr lang="en-GB" sz="5500" dirty="0" err="1"/>
              <a:t>thupi</a:t>
            </a:r>
            <a:r>
              <a:rPr lang="en-GB" sz="5500" dirty="0"/>
              <a:t> </a:t>
            </a:r>
            <a:r>
              <a:rPr lang="en-GB" sz="5500" dirty="0" err="1"/>
              <a:t>limodzi</a:t>
            </a:r>
            <a:r>
              <a:rPr lang="en-GB" sz="5500" dirty="0"/>
              <a:t> </a:t>
            </a:r>
            <a:r>
              <a:rPr lang="en-GB" sz="5500" dirty="0" err="1"/>
              <a:t>mwa</a:t>
            </a:r>
            <a:r>
              <a:rPr lang="en-GB" sz="5500" dirty="0"/>
              <a:t> </a:t>
            </a:r>
            <a:r>
              <a:rPr lang="en-GB" sz="5500" dirty="0" err="1"/>
              <a:t>Khristu</a:t>
            </a:r>
            <a:r>
              <a:rPr lang="en-GB" sz="5500" dirty="0"/>
              <a:t>, </a:t>
            </a:r>
            <a:r>
              <a:rPr lang="en-GB" sz="5500" dirty="0" err="1"/>
              <a:t>ndi</a:t>
            </a:r>
            <a:r>
              <a:rPr lang="en-GB" sz="5500" dirty="0"/>
              <a:t> </a:t>
            </a:r>
            <a:r>
              <a:rPr lang="en-GB" sz="5500" dirty="0" err="1"/>
              <a:t>ziwalo</a:t>
            </a:r>
            <a:r>
              <a:rPr lang="en-GB" sz="5500" dirty="0"/>
              <a:t> </a:t>
            </a:r>
            <a:r>
              <a:rPr lang="en-GB" sz="5500" dirty="0" err="1"/>
              <a:t>zinzake</a:t>
            </a:r>
            <a:r>
              <a:rPr lang="en-GB" sz="5500" dirty="0"/>
              <a:t>, </a:t>
            </a:r>
            <a:r>
              <a:rPr lang="en-GB" sz="5500" dirty="0" err="1"/>
              <a:t>wina</a:t>
            </a:r>
            <a:r>
              <a:rPr lang="en-GB" sz="5500" dirty="0"/>
              <a:t> </a:t>
            </a:r>
            <a:r>
              <a:rPr lang="en-GB" sz="5500" dirty="0" err="1"/>
              <a:t>ndi</a:t>
            </a:r>
            <a:r>
              <a:rPr lang="en-GB" sz="5500" dirty="0"/>
              <a:t> </a:t>
            </a:r>
            <a:r>
              <a:rPr lang="en-GB" sz="5500" dirty="0" err="1"/>
              <a:t>wina</a:t>
            </a:r>
            <a:r>
              <a:rPr lang="en-GB" sz="5500" dirty="0"/>
              <a:t>. </a:t>
            </a:r>
          </a:p>
          <a:p>
            <a:endParaRPr lang="en-KE" dirty="0"/>
          </a:p>
          <a:p>
            <a:endParaRPr dirty="0"/>
          </a:p>
        </p:txBody>
      </p:sp>
      <p:pic>
        <p:nvPicPr>
          <p:cNvPr id="3" name="Picture 2">
            <a:extLst>
              <a:ext uri="{FF2B5EF4-FFF2-40B4-BE49-F238E27FC236}">
                <a16:creationId xmlns:a16="http://schemas.microsoft.com/office/drawing/2014/main" id="{49432916-9082-4D27-1EA9-EBCD209108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66" name="6 We have different gifts, according to the grace given to each of us. If your gift is prophesying, then prophesy in accordance with your faith; 7 if it is serving, then serve; if it is teaching, then teach; 8 if it is to encourage, then give encourageme"/>
          <p:cNvSpPr txBox="1">
            <a:spLocks noGrp="1"/>
          </p:cNvSpPr>
          <p:nvPr>
            <p:ph type="subTitle" idx="1"/>
          </p:nvPr>
        </p:nvSpPr>
        <p:spPr>
          <a:xfrm>
            <a:off x="1206500" y="1630094"/>
            <a:ext cx="22799441" cy="7850789"/>
          </a:xfrm>
          <a:prstGeom prst="rect">
            <a:avLst/>
          </a:prstGeom>
        </p:spPr>
        <p:txBody>
          <a:bodyPr>
            <a:normAutofit/>
          </a:bodyPr>
          <a:lstStyle>
            <a:lvl1pPr>
              <a:spcBef>
                <a:spcPts val="3100"/>
              </a:spcBef>
              <a:defRPr b="0">
                <a:latin typeface="Source Serif Variable Regular"/>
                <a:ea typeface="Source Serif Variable Regular"/>
                <a:cs typeface="Source Serif Variable Regular"/>
                <a:sym typeface="Source Serif Variable Regular"/>
              </a:defRPr>
            </a:lvl1pPr>
          </a:lstStyle>
          <a:p>
            <a:r>
              <a:rPr lang="en-GB" dirty="0"/>
              <a:t>6 </a:t>
            </a:r>
            <a:r>
              <a:rPr lang="en-GB" dirty="0" err="1"/>
              <a:t>Ndipo</a:t>
            </a:r>
            <a:r>
              <a:rPr lang="en-GB" dirty="0"/>
              <a:t> </a:t>
            </a:r>
            <a:r>
              <a:rPr lang="en-GB" dirty="0" err="1"/>
              <a:t>pokhala</a:t>
            </a:r>
            <a:r>
              <a:rPr lang="en-GB" dirty="0"/>
              <a:t> </a:t>
            </a:r>
            <a:r>
              <a:rPr lang="en-GB" dirty="0" err="1"/>
              <a:t>ife</a:t>
            </a:r>
            <a:r>
              <a:rPr lang="en-GB" dirty="0"/>
              <a:t> </a:t>
            </a:r>
            <a:r>
              <a:rPr lang="en-GB" dirty="0" err="1"/>
              <a:t>ndi</a:t>
            </a:r>
            <a:r>
              <a:rPr lang="en-GB" dirty="0"/>
              <a:t> </a:t>
            </a:r>
            <a:r>
              <a:rPr lang="en-GB" dirty="0" err="1"/>
              <a:t>mphatso</a:t>
            </a:r>
            <a:r>
              <a:rPr lang="en-GB" dirty="0"/>
              <a:t> </a:t>
            </a:r>
            <a:r>
              <a:rPr lang="en-GB" dirty="0" err="1"/>
              <a:t>zosiyana</a:t>
            </a:r>
            <a:r>
              <a:rPr lang="en-GB" dirty="0"/>
              <a:t>, </a:t>
            </a:r>
            <a:r>
              <a:rPr lang="en-GB" dirty="0" err="1"/>
              <a:t>monga</a:t>
            </a:r>
            <a:r>
              <a:rPr lang="en-GB" dirty="0"/>
              <a:t> </a:t>
            </a:r>
            <a:r>
              <a:rPr lang="en-GB" dirty="0" err="1"/>
              <a:t>mwa</a:t>
            </a:r>
            <a:r>
              <a:rPr lang="en-GB" dirty="0"/>
              <a:t> </a:t>
            </a:r>
            <a:r>
              <a:rPr lang="en-GB" dirty="0" err="1"/>
              <a:t>chisomo</a:t>
            </a:r>
            <a:r>
              <a:rPr lang="en-GB" dirty="0"/>
              <a:t> </a:t>
            </a:r>
            <a:r>
              <a:rPr lang="en-GB" dirty="0" err="1"/>
              <a:t>chopatsidwa</a:t>
            </a:r>
            <a:r>
              <a:rPr lang="en-GB" dirty="0"/>
              <a:t> </a:t>
            </a:r>
            <a:r>
              <a:rPr lang="en-GB" dirty="0" err="1"/>
              <a:t>kwa</a:t>
            </a:r>
            <a:r>
              <a:rPr lang="en-GB" dirty="0"/>
              <a:t> </a:t>
            </a:r>
            <a:r>
              <a:rPr lang="en-GB" dirty="0" err="1"/>
              <a:t>ife</a:t>
            </a:r>
            <a:r>
              <a:rPr lang="en-GB" dirty="0"/>
              <a:t>, </a:t>
            </a:r>
            <a:r>
              <a:rPr lang="en-GB" dirty="0" err="1"/>
              <a:t>kapena</a:t>
            </a:r>
            <a:r>
              <a:rPr lang="en-GB" dirty="0"/>
              <a:t> </a:t>
            </a:r>
            <a:r>
              <a:rPr lang="en-GB" dirty="0" err="1"/>
              <a:t>mphatso</a:t>
            </a:r>
            <a:r>
              <a:rPr lang="en-GB" dirty="0"/>
              <a:t> </a:t>
            </a:r>
            <a:r>
              <a:rPr lang="en-GB" dirty="0" err="1"/>
              <a:t>yakunenera</a:t>
            </a:r>
            <a:r>
              <a:rPr lang="en-GB" dirty="0"/>
              <a:t>, </a:t>
            </a:r>
            <a:r>
              <a:rPr lang="en-GB" dirty="0" err="1"/>
              <a:t>tinenere</a:t>
            </a:r>
            <a:r>
              <a:rPr lang="en-GB" dirty="0"/>
              <a:t> </a:t>
            </a:r>
            <a:r>
              <a:rPr lang="en-GB" dirty="0" err="1"/>
              <a:t>monga</a:t>
            </a:r>
            <a:r>
              <a:rPr lang="en-GB" dirty="0"/>
              <a:t> </a:t>
            </a:r>
            <a:r>
              <a:rPr lang="en-GB" dirty="0" err="1"/>
              <a:t>mwa</a:t>
            </a:r>
            <a:r>
              <a:rPr lang="en-GB" dirty="0"/>
              <a:t> </a:t>
            </a:r>
            <a:r>
              <a:rPr lang="en-GB" dirty="0" err="1"/>
              <a:t>muyeso</a:t>
            </a:r>
            <a:r>
              <a:rPr lang="en-GB" dirty="0"/>
              <a:t> </a:t>
            </a:r>
            <a:r>
              <a:rPr lang="en-GB" dirty="0" err="1"/>
              <a:t>wa</a:t>
            </a:r>
            <a:r>
              <a:rPr lang="en-GB" dirty="0"/>
              <a:t> </a:t>
            </a:r>
            <a:r>
              <a:rPr lang="en-GB" dirty="0" err="1"/>
              <a:t>chikhulupiriro</a:t>
            </a:r>
            <a:r>
              <a:rPr lang="en-GB" dirty="0"/>
              <a:t>.</a:t>
            </a:r>
          </a:p>
          <a:p>
            <a:r>
              <a:rPr lang="en-GB" dirty="0"/>
              <a:t>7 </a:t>
            </a:r>
            <a:r>
              <a:rPr lang="en-GB" dirty="0" err="1"/>
              <a:t>kapena</a:t>
            </a:r>
            <a:r>
              <a:rPr lang="en-GB" dirty="0"/>
              <a:t> </a:t>
            </a:r>
            <a:r>
              <a:rPr lang="en-GB" dirty="0" err="1"/>
              <a:t>yakutumikira</a:t>
            </a:r>
            <a:r>
              <a:rPr lang="en-GB" dirty="0"/>
              <a:t>, </a:t>
            </a:r>
            <a:r>
              <a:rPr lang="en-GB" dirty="0" err="1"/>
              <a:t>tidzipereke</a:t>
            </a:r>
            <a:r>
              <a:rPr lang="en-GB" dirty="0"/>
              <a:t> </a:t>
            </a:r>
            <a:r>
              <a:rPr lang="en-GB" dirty="0" err="1"/>
              <a:t>ku</a:t>
            </a:r>
            <a:r>
              <a:rPr lang="en-GB" dirty="0"/>
              <a:t> </a:t>
            </a:r>
            <a:r>
              <a:rPr lang="en-GB" dirty="0" err="1"/>
              <a:t>utumiki</a:t>
            </a:r>
            <a:r>
              <a:rPr lang="en-GB" dirty="0"/>
              <a:t> </a:t>
            </a:r>
            <a:r>
              <a:rPr lang="en-GB" dirty="0" err="1"/>
              <a:t>uwu</a:t>
            </a:r>
            <a:r>
              <a:rPr lang="en-GB" dirty="0"/>
              <a:t>; </a:t>
            </a:r>
            <a:r>
              <a:rPr lang="en-GB" dirty="0" err="1"/>
              <a:t>kapena</a:t>
            </a:r>
            <a:r>
              <a:rPr lang="en-GB" dirty="0"/>
              <a:t> iye </a:t>
            </a:r>
            <a:r>
              <a:rPr lang="en-GB" dirty="0" err="1"/>
              <a:t>wakuphunzitsa</a:t>
            </a:r>
            <a:r>
              <a:rPr lang="en-GB" dirty="0"/>
              <a:t>, </a:t>
            </a:r>
            <a:r>
              <a:rPr lang="en-GB" dirty="0" err="1"/>
              <a:t>kukuphunzitsako</a:t>
            </a:r>
            <a:r>
              <a:rPr lang="en-GB" dirty="0"/>
              <a:t>;</a:t>
            </a:r>
          </a:p>
          <a:p>
            <a:r>
              <a:rPr lang="en-GB" dirty="0"/>
              <a:t>8 </a:t>
            </a:r>
            <a:r>
              <a:rPr lang="en-GB" dirty="0" err="1"/>
              <a:t>kapena</a:t>
            </a:r>
            <a:r>
              <a:rPr lang="en-GB" dirty="0"/>
              <a:t> iye </a:t>
            </a:r>
            <a:r>
              <a:rPr lang="en-GB" dirty="0" err="1"/>
              <a:t>wakudandaulira</a:t>
            </a:r>
            <a:r>
              <a:rPr lang="en-GB" dirty="0"/>
              <a:t>, </a:t>
            </a:r>
            <a:r>
              <a:rPr lang="en-GB" dirty="0" err="1"/>
              <a:t>kukudandaulirako</a:t>
            </a:r>
            <a:r>
              <a:rPr lang="en-GB" dirty="0"/>
              <a:t>; </a:t>
            </a:r>
            <a:r>
              <a:rPr lang="en-GB" dirty="0" err="1"/>
              <a:t>wakugawira</a:t>
            </a:r>
            <a:r>
              <a:rPr lang="en-GB" dirty="0"/>
              <a:t> </a:t>
            </a:r>
            <a:r>
              <a:rPr lang="en-GB" dirty="0" err="1"/>
              <a:t>achite</a:t>
            </a:r>
            <a:r>
              <a:rPr lang="en-GB" dirty="0"/>
              <a:t> </a:t>
            </a:r>
            <a:r>
              <a:rPr lang="en-GB" dirty="0" err="1"/>
              <a:t>ndi</a:t>
            </a:r>
            <a:r>
              <a:rPr lang="en-GB" dirty="0"/>
              <a:t> </a:t>
            </a:r>
            <a:r>
              <a:rPr lang="en-GB" dirty="0" err="1"/>
              <a:t>mtima</a:t>
            </a:r>
            <a:r>
              <a:rPr lang="en-GB" dirty="0"/>
              <a:t> </a:t>
            </a:r>
            <a:r>
              <a:rPr lang="en-GB" dirty="0" err="1"/>
              <a:t>woona</a:t>
            </a:r>
            <a:r>
              <a:rPr lang="en-GB" dirty="0"/>
              <a:t>; iye </a:t>
            </a:r>
            <a:r>
              <a:rPr lang="en-GB" dirty="0" err="1"/>
              <a:t>wakuweruza</a:t>
            </a:r>
            <a:r>
              <a:rPr lang="en-GB" dirty="0"/>
              <a:t>, </a:t>
            </a:r>
            <a:r>
              <a:rPr lang="en-GB" dirty="0" err="1"/>
              <a:t>aweruze</a:t>
            </a:r>
            <a:r>
              <a:rPr lang="en-GB" dirty="0"/>
              <a:t> </a:t>
            </a:r>
            <a:r>
              <a:rPr lang="en-GB" dirty="0" err="1"/>
              <a:t>ndi</a:t>
            </a:r>
            <a:r>
              <a:rPr lang="en-GB" dirty="0"/>
              <a:t> </a:t>
            </a:r>
            <a:r>
              <a:rPr lang="en-GB" dirty="0" err="1"/>
              <a:t>changu</a:t>
            </a:r>
            <a:r>
              <a:rPr lang="en-GB" dirty="0"/>
              <a:t>; iye </a:t>
            </a:r>
            <a:r>
              <a:rPr lang="en-GB" dirty="0" err="1"/>
              <a:t>wakuchita</a:t>
            </a:r>
            <a:r>
              <a:rPr lang="en-GB" dirty="0"/>
              <a:t> </a:t>
            </a:r>
            <a:r>
              <a:rPr lang="en-GB" dirty="0" err="1"/>
              <a:t>chifundo</a:t>
            </a:r>
            <a:r>
              <a:rPr lang="en-GB" dirty="0"/>
              <a:t>, </a:t>
            </a:r>
            <a:r>
              <a:rPr lang="en-GB" dirty="0" err="1"/>
              <a:t>achite</a:t>
            </a:r>
            <a:r>
              <a:rPr lang="en-GB" dirty="0"/>
              <a:t> </a:t>
            </a:r>
            <a:r>
              <a:rPr lang="en-GB" dirty="0" err="1"/>
              <a:t>ndi</a:t>
            </a:r>
            <a:r>
              <a:rPr lang="en-GB" dirty="0"/>
              <a:t> </a:t>
            </a:r>
            <a:r>
              <a:rPr lang="en-GB" dirty="0" err="1"/>
              <a:t>kukondwa</a:t>
            </a:r>
            <a:r>
              <a:rPr lang="en-GB" dirty="0"/>
              <a:t> </a:t>
            </a:r>
            <a:r>
              <a:rPr lang="en-GB" dirty="0" err="1"/>
              <a:t>mtima</a:t>
            </a:r>
            <a:r>
              <a:rPr lang="en-GB" dirty="0"/>
              <a:t>.</a:t>
            </a:r>
            <a:endParaRPr dirty="0"/>
          </a:p>
        </p:txBody>
      </p:sp>
      <p:pic>
        <p:nvPicPr>
          <p:cNvPr id="3" name="Picture 2">
            <a:extLst>
              <a:ext uri="{FF2B5EF4-FFF2-40B4-BE49-F238E27FC236}">
                <a16:creationId xmlns:a16="http://schemas.microsoft.com/office/drawing/2014/main" id="{E0D27895-9B74-425D-6575-87D262381A8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6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70" name="9 Love must be sincere. Hate what is evil; cling to what is good. 10 Be devoted to one another in love. Honor one another above yourselves. 11 Never be lacking in zeal, but keep your spiritual fervor, serving the Lord. 12 Be joyful in hope, patient in af"/>
          <p:cNvSpPr txBox="1">
            <a:spLocks noGrp="1"/>
          </p:cNvSpPr>
          <p:nvPr>
            <p:ph type="subTitle" idx="1"/>
          </p:nvPr>
        </p:nvSpPr>
        <p:spPr>
          <a:xfrm>
            <a:off x="1206500" y="1630095"/>
            <a:ext cx="22799441" cy="6868556"/>
          </a:xfrm>
          <a:prstGeom prst="rect">
            <a:avLst/>
          </a:prstGeom>
        </p:spPr>
        <p:txBody>
          <a:bodyPr>
            <a:noAutofit/>
          </a:bodyPr>
          <a:lstStyle>
            <a:lvl1pPr>
              <a:spcBef>
                <a:spcPts val="3100"/>
              </a:spcBef>
              <a:defRPr b="0">
                <a:latin typeface="Source Serif Variable Regular"/>
                <a:ea typeface="Source Serif Variable Regular"/>
                <a:cs typeface="Source Serif Variable Regular"/>
                <a:sym typeface="Source Serif Variable Regular"/>
              </a:defRPr>
            </a:lvl1pPr>
          </a:lstStyle>
          <a:p>
            <a:r>
              <a:rPr lang="en-GB" dirty="0"/>
              <a:t>9 </a:t>
            </a:r>
            <a:r>
              <a:rPr lang="en-GB" dirty="0" err="1"/>
              <a:t>Chikondano</a:t>
            </a:r>
            <a:r>
              <a:rPr lang="en-GB" dirty="0"/>
              <a:t> </a:t>
            </a:r>
            <a:r>
              <a:rPr lang="en-GB" dirty="0" err="1"/>
              <a:t>chikhale</a:t>
            </a:r>
            <a:r>
              <a:rPr lang="en-GB" dirty="0"/>
              <a:t> </a:t>
            </a:r>
            <a:r>
              <a:rPr lang="en-GB" dirty="0" err="1"/>
              <a:t>chopanda</a:t>
            </a:r>
            <a:r>
              <a:rPr lang="en-GB" dirty="0"/>
              <a:t> </a:t>
            </a:r>
            <a:r>
              <a:rPr lang="en-GB" dirty="0" err="1"/>
              <a:t>chinyengo</a:t>
            </a:r>
            <a:r>
              <a:rPr lang="en-GB" dirty="0"/>
              <a:t>. Dana nacho </a:t>
            </a:r>
            <a:r>
              <a:rPr lang="en-GB" dirty="0" err="1"/>
              <a:t>choipa</a:t>
            </a:r>
            <a:r>
              <a:rPr lang="en-GB" dirty="0"/>
              <a:t>; </a:t>
            </a:r>
            <a:r>
              <a:rPr lang="en-GB" dirty="0" err="1"/>
              <a:t>gwirizana</a:t>
            </a:r>
            <a:r>
              <a:rPr lang="en-GB" dirty="0"/>
              <a:t> nacho </a:t>
            </a:r>
            <a:r>
              <a:rPr lang="en-GB" dirty="0" err="1"/>
              <a:t>chabwino</a:t>
            </a:r>
            <a:r>
              <a:rPr lang="en-GB" dirty="0"/>
              <a:t>. 10 </a:t>
            </a:r>
            <a:r>
              <a:rPr lang="en-GB" dirty="0" err="1"/>
              <a:t>M'chikondano</a:t>
            </a:r>
            <a:r>
              <a:rPr lang="en-GB" dirty="0"/>
              <a:t> cha </a:t>
            </a:r>
            <a:r>
              <a:rPr lang="en-GB" dirty="0" err="1"/>
              <a:t>anzanu</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mukondane</a:t>
            </a:r>
            <a:r>
              <a:rPr lang="en-GB" dirty="0"/>
              <a:t> </a:t>
            </a:r>
            <a:r>
              <a:rPr lang="en-GB" dirty="0" err="1"/>
              <a:t>ndi</a:t>
            </a:r>
            <a:r>
              <a:rPr lang="en-GB" dirty="0"/>
              <a:t> </a:t>
            </a:r>
            <a:r>
              <a:rPr lang="en-GB" dirty="0" err="1"/>
              <a:t>chikondi</a:t>
            </a:r>
            <a:r>
              <a:rPr lang="en-GB" dirty="0"/>
              <a:t> </a:t>
            </a:r>
            <a:r>
              <a:rPr lang="en-GB" dirty="0" err="1"/>
              <a:t>chenicheni</a:t>
            </a:r>
            <a:r>
              <a:rPr lang="en-GB" dirty="0"/>
              <a:t>; </a:t>
            </a:r>
            <a:r>
              <a:rPr lang="en-GB" dirty="0" err="1"/>
              <a:t>mutsogolerane</a:t>
            </a:r>
            <a:r>
              <a:rPr lang="en-GB" dirty="0"/>
              <a:t> </a:t>
            </a:r>
            <a:r>
              <a:rPr lang="en-GB" dirty="0" err="1"/>
              <a:t>ndi</a:t>
            </a:r>
            <a:r>
              <a:rPr lang="en-GB" dirty="0"/>
              <a:t> </a:t>
            </a:r>
            <a:r>
              <a:rPr lang="en-GB" dirty="0" err="1"/>
              <a:t>kuchitira</a:t>
            </a:r>
            <a:r>
              <a:rPr lang="en-GB" dirty="0"/>
              <a:t> </a:t>
            </a:r>
            <a:r>
              <a:rPr lang="en-GB" dirty="0" err="1"/>
              <a:t>wina</a:t>
            </a:r>
            <a:r>
              <a:rPr lang="en-GB" dirty="0"/>
              <a:t> </a:t>
            </a:r>
            <a:r>
              <a:rPr lang="en-GB" dirty="0" err="1"/>
              <a:t>mnzake</a:t>
            </a:r>
            <a:r>
              <a:rPr lang="en-GB" dirty="0"/>
              <a:t> </a:t>
            </a:r>
            <a:r>
              <a:rPr lang="en-GB" dirty="0" err="1"/>
              <a:t>ulemu</a:t>
            </a:r>
            <a:r>
              <a:rPr lang="en-GB" dirty="0"/>
              <a:t>. 11 </a:t>
            </a:r>
            <a:r>
              <a:rPr lang="en-GB" dirty="0" err="1"/>
              <a:t>Musakhale</a:t>
            </a:r>
            <a:r>
              <a:rPr lang="en-GB" dirty="0"/>
              <a:t> </a:t>
            </a:r>
            <a:r>
              <a:rPr lang="en-GB" dirty="0" err="1"/>
              <a:t>aulesi</a:t>
            </a:r>
            <a:r>
              <a:rPr lang="en-GB" dirty="0"/>
              <a:t> </a:t>
            </a:r>
            <a:r>
              <a:rPr lang="en-GB" dirty="0" err="1"/>
              <a:t>m'machitidwe</a:t>
            </a:r>
            <a:r>
              <a:rPr lang="en-GB" dirty="0"/>
              <a:t> anu; </a:t>
            </a:r>
            <a:r>
              <a:rPr lang="en-GB" dirty="0" err="1"/>
              <a:t>khalani</a:t>
            </a:r>
            <a:r>
              <a:rPr lang="en-GB" dirty="0"/>
              <a:t> </a:t>
            </a:r>
            <a:r>
              <a:rPr lang="en-GB" dirty="0" err="1"/>
              <a:t>achangu</a:t>
            </a:r>
            <a:r>
              <a:rPr lang="en-GB" dirty="0"/>
              <a:t> </a:t>
            </a:r>
            <a:r>
              <a:rPr lang="en-GB" dirty="0" err="1"/>
              <a:t>mumzimu</a:t>
            </a:r>
            <a:r>
              <a:rPr lang="en-GB" dirty="0"/>
              <a:t>, </a:t>
            </a:r>
            <a:r>
              <a:rPr lang="en-GB" dirty="0" err="1"/>
              <a:t>tumikirani</a:t>
            </a:r>
            <a:r>
              <a:rPr lang="en-GB" dirty="0"/>
              <a:t> </a:t>
            </a:r>
            <a:r>
              <a:rPr lang="en-GB" dirty="0" err="1"/>
              <a:t>Ambuye</a:t>
            </a:r>
            <a:r>
              <a:rPr lang="en-GB" dirty="0"/>
              <a:t>. 12 </a:t>
            </a:r>
            <a:r>
              <a:rPr lang="en-GB" dirty="0" err="1"/>
              <a:t>Kondwerani</a:t>
            </a:r>
            <a:r>
              <a:rPr lang="en-GB" dirty="0"/>
              <a:t> </a:t>
            </a:r>
            <a:r>
              <a:rPr lang="en-GB" dirty="0" err="1"/>
              <a:t>m'chiyembekezo</a:t>
            </a:r>
            <a:r>
              <a:rPr lang="en-GB" dirty="0"/>
              <a:t>, </a:t>
            </a:r>
            <a:r>
              <a:rPr lang="en-GB" dirty="0" err="1"/>
              <a:t>pirirani</a:t>
            </a:r>
            <a:r>
              <a:rPr lang="en-GB" dirty="0"/>
              <a:t> </a:t>
            </a:r>
            <a:r>
              <a:rPr lang="en-GB" dirty="0" err="1"/>
              <a:t>m'masautso</a:t>
            </a:r>
            <a:r>
              <a:rPr lang="en-GB" dirty="0"/>
              <a:t>; </a:t>
            </a:r>
            <a:r>
              <a:rPr lang="en-GB" dirty="0" err="1"/>
              <a:t>limbikani</a:t>
            </a:r>
            <a:r>
              <a:rPr lang="en-GB" dirty="0"/>
              <a:t> </a:t>
            </a:r>
            <a:r>
              <a:rPr lang="en-GB" dirty="0" err="1"/>
              <a:t>chilimbikire</a:t>
            </a:r>
            <a:r>
              <a:rPr lang="en-GB" dirty="0"/>
              <a:t> </a:t>
            </a:r>
            <a:r>
              <a:rPr lang="en-GB" dirty="0" err="1"/>
              <a:t>m'kupemphera</a:t>
            </a:r>
            <a:r>
              <a:rPr lang="en-GB" dirty="0"/>
              <a:t>. 13 </a:t>
            </a:r>
            <a:r>
              <a:rPr lang="en-GB" dirty="0" err="1"/>
              <a:t>Patsani</a:t>
            </a:r>
            <a:r>
              <a:rPr lang="en-GB" dirty="0"/>
              <a:t> </a:t>
            </a:r>
            <a:r>
              <a:rPr lang="en-GB" dirty="0" err="1"/>
              <a:t>zosowa</a:t>
            </a:r>
            <a:r>
              <a:rPr lang="en-GB" dirty="0"/>
              <a:t> </a:t>
            </a:r>
            <a:r>
              <a:rPr lang="en-GB" dirty="0" err="1"/>
              <a:t>oyera</a:t>
            </a:r>
            <a:r>
              <a:rPr lang="en-GB" dirty="0"/>
              <a:t> </a:t>
            </a:r>
            <a:r>
              <a:rPr lang="en-GB" dirty="0" err="1"/>
              <a:t>mtima</a:t>
            </a:r>
            <a:r>
              <a:rPr lang="en-GB" dirty="0"/>
              <a:t>; </a:t>
            </a:r>
            <a:r>
              <a:rPr lang="en-GB" dirty="0" err="1"/>
              <a:t>cherezani</a:t>
            </a:r>
            <a:r>
              <a:rPr lang="en-GB" dirty="0"/>
              <a:t> </a:t>
            </a:r>
            <a:r>
              <a:rPr lang="en-GB" dirty="0" err="1"/>
              <a:t>aulendo</a:t>
            </a:r>
            <a:r>
              <a:rPr lang="en-GB" dirty="0"/>
              <a:t>. </a:t>
            </a:r>
            <a:endParaRPr dirty="0"/>
          </a:p>
        </p:txBody>
      </p:sp>
      <p:pic>
        <p:nvPicPr>
          <p:cNvPr id="3" name="Picture 2">
            <a:extLst>
              <a:ext uri="{FF2B5EF4-FFF2-40B4-BE49-F238E27FC236}">
                <a16:creationId xmlns:a16="http://schemas.microsoft.com/office/drawing/2014/main" id="{0F444099-CF75-7B36-E972-5CEE7292B44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74" name="14 Bless those who persecute you; bless and do not curse.…"/>
          <p:cNvSpPr txBox="1">
            <a:spLocks noGrp="1"/>
          </p:cNvSpPr>
          <p:nvPr>
            <p:ph type="subTitle" idx="1"/>
          </p:nvPr>
        </p:nvSpPr>
        <p:spPr>
          <a:xfrm>
            <a:off x="1206500" y="1630095"/>
            <a:ext cx="22799441" cy="7540843"/>
          </a:xfrm>
          <a:prstGeom prst="rect">
            <a:avLst/>
          </a:prstGeom>
        </p:spPr>
        <p:txBody>
          <a:bodyPr/>
          <a:lstStyle/>
          <a:p>
            <a:pPr>
              <a:spcBef>
                <a:spcPts val="3100"/>
              </a:spcBef>
              <a:defRPr b="0">
                <a:latin typeface="Source Serif Variable Regular"/>
                <a:ea typeface="Source Serif Variable Regular"/>
                <a:cs typeface="Source Serif Variable Regular"/>
                <a:sym typeface="Source Serif Variable Regular"/>
              </a:defRPr>
            </a:pPr>
            <a:r>
              <a:rPr lang="en-GB" dirty="0"/>
              <a:t>14 </a:t>
            </a:r>
            <a:r>
              <a:rPr lang="en-GB" dirty="0" err="1"/>
              <a:t>Dalitsani</a:t>
            </a:r>
            <a:r>
              <a:rPr lang="en-GB" dirty="0"/>
              <a:t> </a:t>
            </a:r>
            <a:r>
              <a:rPr lang="en-GB" dirty="0" err="1"/>
              <a:t>iwo</a:t>
            </a:r>
            <a:r>
              <a:rPr lang="en-GB" dirty="0"/>
              <a:t> </a:t>
            </a:r>
            <a:r>
              <a:rPr lang="en-GB" dirty="0" err="1"/>
              <a:t>akuzunza</a:t>
            </a:r>
            <a:r>
              <a:rPr lang="en-GB" dirty="0"/>
              <a:t> </a:t>
            </a:r>
            <a:r>
              <a:rPr lang="en-GB" dirty="0" err="1"/>
              <a:t>inu</a:t>
            </a:r>
            <a:r>
              <a:rPr lang="en-GB" dirty="0"/>
              <a:t>; </a:t>
            </a:r>
            <a:r>
              <a:rPr lang="en-GB" dirty="0" err="1"/>
              <a:t>dalitsani</a:t>
            </a:r>
            <a:r>
              <a:rPr lang="en-GB" dirty="0"/>
              <a:t>, </a:t>
            </a:r>
            <a:r>
              <a:rPr lang="en-GB" dirty="0" err="1"/>
              <a:t>musawatemberere</a:t>
            </a:r>
            <a:r>
              <a:rPr lang="en-GB" dirty="0"/>
              <a:t>.</a:t>
            </a:r>
          </a:p>
          <a:p>
            <a:pPr>
              <a:spcBef>
                <a:spcPts val="3100"/>
              </a:spcBef>
              <a:defRPr b="0">
                <a:latin typeface="Source Serif Variable Regular"/>
                <a:ea typeface="Source Serif Variable Regular"/>
                <a:cs typeface="Source Serif Variable Regular"/>
                <a:sym typeface="Source Serif Variable Regular"/>
              </a:defRPr>
            </a:pPr>
            <a:r>
              <a:rPr lang="en-GB" dirty="0"/>
              <a:t>15 Kondwani </a:t>
            </a:r>
            <a:r>
              <a:rPr lang="en-GB" dirty="0" err="1"/>
              <a:t>nao</a:t>
            </a:r>
            <a:r>
              <a:rPr lang="en-GB" dirty="0"/>
              <a:t> </a:t>
            </a:r>
            <a:r>
              <a:rPr lang="en-GB" dirty="0" err="1"/>
              <a:t>iwo</a:t>
            </a:r>
            <a:r>
              <a:rPr lang="en-GB" dirty="0"/>
              <a:t> </a:t>
            </a:r>
            <a:r>
              <a:rPr lang="en-GB" dirty="0" err="1"/>
              <a:t>akukondwera</a:t>
            </a:r>
            <a:r>
              <a:rPr lang="en-GB" dirty="0"/>
              <a:t>; </a:t>
            </a:r>
            <a:r>
              <a:rPr lang="en-GB" dirty="0" err="1"/>
              <a:t>lirani</a:t>
            </a:r>
            <a:r>
              <a:rPr lang="en-GB" dirty="0"/>
              <a:t> </a:t>
            </a:r>
            <a:r>
              <a:rPr lang="en-GB" dirty="0" err="1"/>
              <a:t>nao</a:t>
            </a:r>
            <a:r>
              <a:rPr lang="en-GB" dirty="0"/>
              <a:t> </a:t>
            </a:r>
            <a:r>
              <a:rPr lang="en-GB" dirty="0" err="1"/>
              <a:t>akulira</a:t>
            </a:r>
            <a:r>
              <a:rPr lang="en-GB" dirty="0"/>
              <a:t>.</a:t>
            </a:r>
          </a:p>
          <a:p>
            <a:pPr>
              <a:spcBef>
                <a:spcPts val="3100"/>
              </a:spcBef>
              <a:defRPr b="0">
                <a:latin typeface="Source Serif Variable Regular"/>
                <a:ea typeface="Source Serif Variable Regular"/>
                <a:cs typeface="Source Serif Variable Regular"/>
                <a:sym typeface="Source Serif Variable Regular"/>
              </a:defRPr>
            </a:pPr>
            <a:r>
              <a:rPr lang="en-GB" dirty="0"/>
              <a:t>16 </a:t>
            </a:r>
            <a:r>
              <a:rPr lang="en-GB" dirty="0" err="1"/>
              <a:t>Mukhale</a:t>
            </a:r>
            <a:r>
              <a:rPr lang="en-GB" dirty="0"/>
              <a:t> </a:t>
            </a:r>
            <a:r>
              <a:rPr lang="en-GB" dirty="0" err="1"/>
              <a:t>ndi</a:t>
            </a:r>
            <a:r>
              <a:rPr lang="en-GB" dirty="0"/>
              <a:t> </a:t>
            </a:r>
            <a:r>
              <a:rPr lang="en-GB" dirty="0" err="1"/>
              <a:t>mtima</a:t>
            </a:r>
            <a:r>
              <a:rPr lang="en-GB" dirty="0"/>
              <a:t> </a:t>
            </a:r>
            <a:r>
              <a:rPr lang="en-GB" dirty="0" err="1"/>
              <a:t>umodzi</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Musasamalire</a:t>
            </a:r>
            <a:r>
              <a:rPr lang="en-GB" dirty="0"/>
              <a:t> </a:t>
            </a:r>
            <a:r>
              <a:rPr lang="en-GB" dirty="0" err="1"/>
              <a:t>zinthu</a:t>
            </a:r>
            <a:r>
              <a:rPr lang="en-GB" dirty="0"/>
              <a:t> </a:t>
            </a:r>
            <a:r>
              <a:rPr lang="en-GB" dirty="0" err="1"/>
              <a:t>zazikulu</a:t>
            </a:r>
            <a:r>
              <a:rPr lang="en-GB" dirty="0"/>
              <a:t>, </a:t>
            </a:r>
            <a:r>
              <a:rPr lang="en-GB" dirty="0" err="1"/>
              <a:t>koma</a:t>
            </a:r>
            <a:r>
              <a:rPr lang="en-GB" dirty="0"/>
              <a:t> </a:t>
            </a:r>
            <a:r>
              <a:rPr lang="en-GB" dirty="0" err="1"/>
              <a:t>phatikanani</a:t>
            </a:r>
            <a:r>
              <a:rPr lang="en-GB" dirty="0"/>
              <a:t> </a:t>
            </a:r>
            <a:r>
              <a:rPr lang="en-GB" dirty="0" err="1"/>
              <a:t>nao</a:t>
            </a:r>
            <a:r>
              <a:rPr lang="en-GB" dirty="0"/>
              <a:t> </a:t>
            </a:r>
            <a:r>
              <a:rPr lang="en-GB" dirty="0" err="1"/>
              <a:t>odzichepetsa</a:t>
            </a:r>
            <a:r>
              <a:rPr lang="en-GB" dirty="0"/>
              <a:t>. </a:t>
            </a:r>
            <a:r>
              <a:rPr lang="en-GB" dirty="0" err="1"/>
              <a:t>Musadziyesere</a:t>
            </a:r>
            <a:r>
              <a:rPr lang="en-GB" dirty="0"/>
              <a:t> </a:t>
            </a:r>
            <a:r>
              <a:rPr lang="en-GB" dirty="0" err="1"/>
              <a:t>anzeru</a:t>
            </a:r>
            <a:r>
              <a:rPr lang="en-GB" dirty="0"/>
              <a:t> </a:t>
            </a:r>
            <a:r>
              <a:rPr lang="en-GB" dirty="0" err="1"/>
              <a:t>mwa</a:t>
            </a:r>
            <a:r>
              <a:rPr lang="en-GB" dirty="0"/>
              <a:t> </a:t>
            </a:r>
            <a:r>
              <a:rPr lang="en-GB" dirty="0" err="1"/>
              <a:t>inu</a:t>
            </a:r>
            <a:r>
              <a:rPr lang="en-GB" dirty="0"/>
              <a:t> </a:t>
            </a:r>
            <a:r>
              <a:rPr lang="en-GB" dirty="0" err="1"/>
              <a:t>nokha</a:t>
            </a:r>
            <a:r>
              <a:rPr lang="en-GB" dirty="0"/>
              <a:t>.</a:t>
            </a:r>
            <a:endParaRPr dirty="0"/>
          </a:p>
        </p:txBody>
      </p:sp>
      <p:pic>
        <p:nvPicPr>
          <p:cNvPr id="3" name="Picture 2">
            <a:extLst>
              <a:ext uri="{FF2B5EF4-FFF2-40B4-BE49-F238E27FC236}">
                <a16:creationId xmlns:a16="http://schemas.microsoft.com/office/drawing/2014/main" id="{3010E090-610A-5398-59F6-37F5B7A4312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2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78" name="17 Do not repay anyone evil for evil. Be careful to do what is right in the eyes of everyone. 18 If it is possible, as far as it depends on you, live at peace with everyone. 19 Do not take revenge, my dear friends, but leave room for God’s wrath, for it "/>
          <p:cNvSpPr txBox="1">
            <a:spLocks noGrp="1"/>
          </p:cNvSpPr>
          <p:nvPr>
            <p:ph type="subTitle" idx="1"/>
          </p:nvPr>
        </p:nvSpPr>
        <p:spPr>
          <a:xfrm>
            <a:off x="1206500" y="1630095"/>
            <a:ext cx="22799441" cy="9221862"/>
          </a:xfrm>
          <a:prstGeom prst="rect">
            <a:avLst/>
          </a:prstGeom>
        </p:spPr>
        <p:txBody>
          <a:bodyPr>
            <a:normAutofit lnSpcReduction="10000"/>
          </a:bodyPr>
          <a:lstStyle/>
          <a:p>
            <a:pPr>
              <a:spcBef>
                <a:spcPts val="3100"/>
              </a:spcBef>
              <a:defRPr b="0">
                <a:latin typeface="Source Serif Variable Regular"/>
                <a:ea typeface="Source Serif Variable Regular"/>
                <a:cs typeface="Source Serif Variable Regular"/>
                <a:sym typeface="Source Serif Variable Regular"/>
              </a:defRPr>
            </a:pPr>
            <a:r>
              <a:rPr lang="en-GB" sz="5900" dirty="0"/>
              <a:t>17 </a:t>
            </a:r>
            <a:r>
              <a:rPr lang="en-GB" sz="5900" dirty="0" err="1"/>
              <a:t>Musabwezere</a:t>
            </a:r>
            <a:r>
              <a:rPr lang="en-GB" sz="5900" dirty="0"/>
              <a:t> </a:t>
            </a:r>
            <a:r>
              <a:rPr lang="en-GB" sz="5900" dirty="0" err="1"/>
              <a:t>munthu</a:t>
            </a:r>
            <a:r>
              <a:rPr lang="en-GB" sz="5900" dirty="0"/>
              <a:t> </a:t>
            </a:r>
            <a:r>
              <a:rPr lang="en-GB" sz="5900" dirty="0" err="1"/>
              <a:t>aliyense</a:t>
            </a:r>
            <a:r>
              <a:rPr lang="en-GB" sz="5900" dirty="0"/>
              <a:t> </a:t>
            </a:r>
            <a:r>
              <a:rPr lang="en-GB" sz="5900" dirty="0" err="1"/>
              <a:t>choipa</a:t>
            </a:r>
            <a:r>
              <a:rPr lang="en-GB" sz="5900" dirty="0"/>
              <a:t> </a:t>
            </a:r>
            <a:r>
              <a:rPr lang="en-GB" sz="5900" dirty="0" err="1"/>
              <a:t>chosinthana</a:t>
            </a:r>
            <a:r>
              <a:rPr lang="en-GB" sz="5900" dirty="0"/>
              <a:t> </a:t>
            </a:r>
            <a:r>
              <a:rPr lang="en-GB" sz="5900" dirty="0" err="1"/>
              <a:t>ndi</a:t>
            </a:r>
            <a:r>
              <a:rPr lang="en-GB" sz="5900" dirty="0"/>
              <a:t> </a:t>
            </a:r>
            <a:r>
              <a:rPr lang="en-GB" sz="5900" dirty="0" err="1"/>
              <a:t>choipa</a:t>
            </a:r>
            <a:r>
              <a:rPr lang="en-GB" sz="5900" dirty="0"/>
              <a:t>. </a:t>
            </a:r>
            <a:r>
              <a:rPr lang="en-GB" sz="5900" dirty="0" err="1"/>
              <a:t>Ganiziranitu</a:t>
            </a:r>
            <a:r>
              <a:rPr lang="en-GB" sz="5900" dirty="0"/>
              <a:t> </a:t>
            </a:r>
            <a:r>
              <a:rPr lang="en-GB" sz="5900" dirty="0" err="1"/>
              <a:t>zinthu</a:t>
            </a:r>
            <a:r>
              <a:rPr lang="en-GB" sz="5900" dirty="0"/>
              <a:t> za </a:t>
            </a:r>
            <a:r>
              <a:rPr lang="en-GB" sz="5900" dirty="0" err="1"/>
              <a:t>ulemu</a:t>
            </a:r>
            <a:r>
              <a:rPr lang="en-GB" sz="5900" dirty="0"/>
              <a:t> </a:t>
            </a:r>
            <a:r>
              <a:rPr lang="en-GB" sz="5900" dirty="0" err="1"/>
              <a:t>pamaso</a:t>
            </a:r>
            <a:r>
              <a:rPr lang="en-GB" sz="5900" dirty="0"/>
              <a:t> pa </a:t>
            </a:r>
            <a:r>
              <a:rPr lang="en-GB" sz="5900" dirty="0" err="1"/>
              <a:t>anthu</a:t>
            </a:r>
            <a:r>
              <a:rPr lang="en-GB" sz="5900" dirty="0"/>
              <a:t> </a:t>
            </a:r>
            <a:r>
              <a:rPr lang="en-GB" sz="5900" dirty="0" err="1"/>
              <a:t>onse</a:t>
            </a:r>
            <a:r>
              <a:rPr lang="en-GB" sz="5900" dirty="0"/>
              <a:t> 18 </a:t>
            </a:r>
            <a:r>
              <a:rPr lang="en-GB" sz="5900" dirty="0" err="1"/>
              <a:t>Ngati</a:t>
            </a:r>
            <a:r>
              <a:rPr lang="en-GB" sz="5900" dirty="0"/>
              <a:t> </a:t>
            </a:r>
            <a:r>
              <a:rPr lang="en-GB" sz="5900" dirty="0" err="1"/>
              <a:t>nkutheka</a:t>
            </a:r>
            <a:r>
              <a:rPr lang="en-GB" sz="5900" dirty="0"/>
              <a:t>, </a:t>
            </a:r>
            <a:r>
              <a:rPr lang="en-GB" sz="5900" dirty="0" err="1"/>
              <a:t>monga</a:t>
            </a:r>
            <a:r>
              <a:rPr lang="en-GB" sz="5900" dirty="0"/>
              <a:t> </a:t>
            </a:r>
            <a:r>
              <a:rPr lang="en-GB" sz="5900" dirty="0" err="1"/>
              <a:t>momwe</a:t>
            </a:r>
            <a:r>
              <a:rPr lang="en-GB" sz="5900" dirty="0"/>
              <a:t> </a:t>
            </a:r>
            <a:r>
              <a:rPr lang="en-GB" sz="5900" dirty="0" err="1"/>
              <a:t>mukhoza</a:t>
            </a:r>
            <a:r>
              <a:rPr lang="en-GB" sz="5900" dirty="0"/>
              <a:t>, </a:t>
            </a:r>
            <a:r>
              <a:rPr lang="en-GB" sz="5900" dirty="0" err="1"/>
              <a:t>khalani</a:t>
            </a:r>
            <a:r>
              <a:rPr lang="en-GB" sz="5900" dirty="0"/>
              <a:t> </a:t>
            </a:r>
            <a:r>
              <a:rPr lang="en-GB" sz="5900" dirty="0" err="1"/>
              <a:t>ndi</a:t>
            </a:r>
            <a:r>
              <a:rPr lang="en-GB" sz="5900" dirty="0"/>
              <a:t> </a:t>
            </a:r>
            <a:r>
              <a:rPr lang="en-GB" sz="5900" dirty="0" err="1"/>
              <a:t>mtendere</a:t>
            </a:r>
            <a:r>
              <a:rPr lang="en-GB" sz="5900" dirty="0"/>
              <a:t> </a:t>
            </a:r>
            <a:r>
              <a:rPr lang="en-GB" sz="5900" dirty="0" err="1"/>
              <a:t>ndi</a:t>
            </a:r>
            <a:r>
              <a:rPr lang="en-GB" sz="5900" dirty="0"/>
              <a:t> </a:t>
            </a:r>
            <a:r>
              <a:rPr lang="en-GB" sz="5900" dirty="0" err="1"/>
              <a:t>anthu</a:t>
            </a:r>
            <a:r>
              <a:rPr lang="en-GB" sz="5900" dirty="0"/>
              <a:t> </a:t>
            </a:r>
            <a:r>
              <a:rPr lang="en-GB" sz="5900" dirty="0" err="1"/>
              <a:t>onse</a:t>
            </a:r>
            <a:r>
              <a:rPr lang="en-GB" sz="5900" dirty="0"/>
              <a:t>.</a:t>
            </a:r>
          </a:p>
          <a:p>
            <a:pPr>
              <a:spcBef>
                <a:spcPts val="3100"/>
              </a:spcBef>
              <a:defRPr b="0">
                <a:latin typeface="Source Serif Variable Regular"/>
                <a:ea typeface="Source Serif Variable Regular"/>
                <a:cs typeface="Source Serif Variable Regular"/>
                <a:sym typeface="Source Serif Variable Regular"/>
              </a:defRPr>
            </a:pPr>
            <a:r>
              <a:rPr lang="en-GB" sz="5900" dirty="0"/>
              <a:t>19 </a:t>
            </a:r>
            <a:r>
              <a:rPr lang="en-GB" sz="5900" dirty="0" err="1"/>
              <a:t>Musabwezere</a:t>
            </a:r>
            <a:r>
              <a:rPr lang="en-GB" sz="5900" dirty="0"/>
              <a:t> </a:t>
            </a:r>
            <a:r>
              <a:rPr lang="en-GB" sz="5900" dirty="0" err="1"/>
              <a:t>choipa</a:t>
            </a:r>
            <a:r>
              <a:rPr lang="en-GB" sz="5900" dirty="0"/>
              <a:t>, </a:t>
            </a:r>
            <a:r>
              <a:rPr lang="en-GB" sz="5900" dirty="0" err="1"/>
              <a:t>okondedwa</a:t>
            </a:r>
            <a:r>
              <a:rPr lang="en-GB" sz="5900" dirty="0"/>
              <a:t>, </a:t>
            </a:r>
            <a:r>
              <a:rPr lang="en-GB" sz="5900" dirty="0" err="1"/>
              <a:t>koma</a:t>
            </a:r>
            <a:r>
              <a:rPr lang="en-GB" sz="5900" dirty="0"/>
              <a:t> </a:t>
            </a:r>
            <a:r>
              <a:rPr lang="en-GB" sz="5900" dirty="0" err="1"/>
              <a:t>patukani</a:t>
            </a:r>
            <a:r>
              <a:rPr lang="en-GB" sz="5900" dirty="0"/>
              <a:t> </a:t>
            </a:r>
            <a:r>
              <a:rPr lang="en-GB" sz="5900" dirty="0" err="1"/>
              <a:t>pamkwiyo</a:t>
            </a:r>
            <a:r>
              <a:rPr lang="en-GB" sz="5900" dirty="0"/>
              <a:t>; </a:t>
            </a:r>
            <a:r>
              <a:rPr lang="en-GB" sz="5900" dirty="0" err="1"/>
              <a:t>pakuti</a:t>
            </a:r>
            <a:r>
              <a:rPr lang="en-GB" sz="5900" dirty="0"/>
              <a:t> </a:t>
            </a:r>
            <a:r>
              <a:rPr lang="en-GB" sz="5900" dirty="0" err="1"/>
              <a:t>kwalembedwa</a:t>
            </a:r>
            <a:r>
              <a:rPr lang="en-GB" sz="5900" dirty="0"/>
              <a:t>: “</a:t>
            </a:r>
            <a:r>
              <a:rPr lang="en-GB" sz="5900" dirty="0" err="1"/>
              <a:t>Kubwezera</a:t>
            </a:r>
            <a:r>
              <a:rPr lang="en-GB" sz="5900" dirty="0"/>
              <a:t> </a:t>
            </a:r>
            <a:r>
              <a:rPr lang="en-GB" sz="5900" dirty="0" err="1"/>
              <a:t>kuli</a:t>
            </a:r>
            <a:r>
              <a:rPr lang="en-GB" sz="5900" dirty="0"/>
              <a:t> </a:t>
            </a:r>
            <a:r>
              <a:rPr lang="en-GB" sz="5900" dirty="0" err="1"/>
              <a:t>kwanga</a:t>
            </a:r>
            <a:r>
              <a:rPr lang="en-GB" sz="5900" dirty="0"/>
              <a:t>, Ine </a:t>
            </a:r>
            <a:r>
              <a:rPr lang="en-GB" sz="5900" dirty="0" err="1"/>
              <a:t>ndidzabwezera</a:t>
            </a:r>
            <a:r>
              <a:rPr lang="en-GB" sz="5900" dirty="0"/>
              <a:t>,” </a:t>
            </a:r>
            <a:r>
              <a:rPr lang="en-GB" sz="5900" dirty="0" err="1"/>
              <a:t>ati</a:t>
            </a:r>
            <a:r>
              <a:rPr lang="en-GB" sz="5900" dirty="0"/>
              <a:t> </a:t>
            </a:r>
            <a:r>
              <a:rPr lang="en-GB" sz="5900" dirty="0" err="1"/>
              <a:t>Ambuye</a:t>
            </a:r>
            <a:r>
              <a:rPr lang="en-GB" sz="5900" dirty="0"/>
              <a:t>.</a:t>
            </a:r>
          </a:p>
          <a:p>
            <a:pPr>
              <a:spcBef>
                <a:spcPts val="3100"/>
              </a:spcBef>
              <a:defRPr b="0">
                <a:latin typeface="Source Serif Variable Regular"/>
                <a:ea typeface="Source Serif Variable Regular"/>
                <a:cs typeface="Source Serif Variable Regular"/>
                <a:sym typeface="Source Serif Variable Regular"/>
              </a:defRPr>
            </a:pPr>
            <a:r>
              <a:rPr lang="en-GB" sz="5900" dirty="0"/>
              <a:t>20 “</a:t>
            </a:r>
            <a:r>
              <a:rPr lang="en-GB" sz="5900" dirty="0" err="1"/>
              <a:t>Koma</a:t>
            </a:r>
            <a:r>
              <a:rPr lang="en-GB" sz="5900" dirty="0"/>
              <a:t> </a:t>
            </a:r>
            <a:r>
              <a:rPr lang="en-GB" sz="5900" dirty="0" err="1"/>
              <a:t>ngati</a:t>
            </a:r>
            <a:r>
              <a:rPr lang="en-GB" sz="5900" dirty="0"/>
              <a:t> </a:t>
            </a:r>
            <a:r>
              <a:rPr lang="en-GB" sz="5900" dirty="0" err="1"/>
              <a:t>mdani</a:t>
            </a:r>
            <a:r>
              <a:rPr lang="en-GB" sz="5900" dirty="0"/>
              <a:t> </a:t>
            </a:r>
            <a:r>
              <a:rPr lang="en-GB" sz="5900" dirty="0" err="1"/>
              <a:t>wako</a:t>
            </a:r>
            <a:r>
              <a:rPr lang="en-GB" sz="5900" dirty="0"/>
              <a:t> </a:t>
            </a:r>
            <a:r>
              <a:rPr lang="en-GB" sz="5900" dirty="0" err="1"/>
              <a:t>akumva</a:t>
            </a:r>
            <a:r>
              <a:rPr lang="en-GB" sz="5900" dirty="0"/>
              <a:t> </a:t>
            </a:r>
            <a:r>
              <a:rPr lang="en-GB" sz="5900" dirty="0" err="1"/>
              <a:t>njala</a:t>
            </a:r>
            <a:r>
              <a:rPr lang="en-GB" sz="5900" dirty="0"/>
              <a:t>, </a:t>
            </a:r>
            <a:r>
              <a:rPr lang="en-GB" sz="5900" dirty="0" err="1"/>
              <a:t>umdyetse</a:t>
            </a:r>
            <a:r>
              <a:rPr lang="en-GB" sz="5900" dirty="0"/>
              <a:t>, </a:t>
            </a:r>
            <a:r>
              <a:rPr lang="en-GB" sz="5900" dirty="0" err="1"/>
              <a:t>ngati</a:t>
            </a:r>
            <a:r>
              <a:rPr lang="en-GB" sz="5900" dirty="0"/>
              <a:t> </a:t>
            </a:r>
            <a:r>
              <a:rPr lang="en-GB" sz="5900" dirty="0" err="1"/>
              <a:t>akumva</a:t>
            </a:r>
            <a:r>
              <a:rPr lang="en-GB" sz="5900" dirty="0"/>
              <a:t> </a:t>
            </a:r>
            <a:r>
              <a:rPr lang="en-GB" sz="5900" dirty="0" err="1"/>
              <a:t>ludzu</a:t>
            </a:r>
            <a:r>
              <a:rPr lang="en-GB" sz="5900" dirty="0"/>
              <a:t>, </a:t>
            </a:r>
            <a:r>
              <a:rPr lang="en-GB" sz="5900" dirty="0" err="1"/>
              <a:t>ummwetse</a:t>
            </a:r>
            <a:r>
              <a:rPr lang="en-GB" sz="5900" dirty="0"/>
              <a:t>; </a:t>
            </a:r>
            <a:r>
              <a:rPr lang="en-GB" sz="5900" dirty="0" err="1"/>
              <a:t>pakuti</a:t>
            </a:r>
            <a:r>
              <a:rPr lang="en-GB" sz="5900" dirty="0"/>
              <a:t> </a:t>
            </a:r>
            <a:r>
              <a:rPr lang="en-GB" sz="5900" dirty="0" err="1"/>
              <a:t>pakutero</a:t>
            </a:r>
            <a:r>
              <a:rPr lang="en-GB" sz="5900" dirty="0"/>
              <a:t> </a:t>
            </a:r>
            <a:r>
              <a:rPr lang="en-GB" sz="5900" dirty="0" err="1"/>
              <a:t>udzaunjika</a:t>
            </a:r>
            <a:r>
              <a:rPr lang="en-GB" sz="5900" dirty="0"/>
              <a:t> </a:t>
            </a:r>
            <a:r>
              <a:rPr lang="en-GB" sz="5900" dirty="0" err="1"/>
              <a:t>makala</a:t>
            </a:r>
            <a:r>
              <a:rPr lang="en-GB" sz="5900" dirty="0"/>
              <a:t> a moto </a:t>
            </a:r>
            <a:r>
              <a:rPr lang="en-GB" sz="5900" dirty="0" err="1"/>
              <a:t>pamutu</a:t>
            </a:r>
            <a:r>
              <a:rPr lang="en-GB" sz="5900" dirty="0"/>
              <a:t> </a:t>
            </a:r>
            <a:r>
              <a:rPr lang="en-GB" sz="5900" dirty="0" err="1"/>
              <a:t>pake</a:t>
            </a:r>
            <a:r>
              <a:rPr lang="en-GB" sz="5900" dirty="0"/>
              <a:t>.” 21 </a:t>
            </a:r>
            <a:r>
              <a:rPr lang="en-GB" sz="5900" dirty="0" err="1"/>
              <a:t>Musagonje</a:t>
            </a:r>
            <a:r>
              <a:rPr lang="en-GB" sz="5900" dirty="0"/>
              <a:t> </a:t>
            </a:r>
            <a:r>
              <a:rPr lang="en-GB" sz="5900" dirty="0" err="1"/>
              <a:t>kwa</a:t>
            </a:r>
            <a:r>
              <a:rPr lang="en-GB" sz="5900" dirty="0"/>
              <a:t> </a:t>
            </a:r>
            <a:r>
              <a:rPr lang="en-GB" sz="5900" dirty="0" err="1"/>
              <a:t>choipa</a:t>
            </a:r>
            <a:r>
              <a:rPr lang="en-GB" sz="5900" dirty="0"/>
              <a:t>, </a:t>
            </a:r>
            <a:r>
              <a:rPr lang="en-GB" sz="5900" dirty="0" err="1"/>
              <a:t>koma</a:t>
            </a:r>
            <a:r>
              <a:rPr lang="en-GB" sz="5900" dirty="0"/>
              <a:t> </a:t>
            </a:r>
            <a:r>
              <a:rPr lang="en-GB" sz="5900" dirty="0" err="1"/>
              <a:t>ndi</a:t>
            </a:r>
            <a:r>
              <a:rPr lang="en-GB" sz="5900" dirty="0"/>
              <a:t> </a:t>
            </a:r>
            <a:r>
              <a:rPr lang="en-GB" sz="5900" dirty="0" err="1"/>
              <a:t>chabwino</a:t>
            </a:r>
            <a:r>
              <a:rPr lang="en-GB" sz="5900" dirty="0"/>
              <a:t> </a:t>
            </a:r>
            <a:r>
              <a:rPr lang="en-GB" sz="5900" dirty="0" err="1"/>
              <a:t>gonjetsani</a:t>
            </a:r>
            <a:r>
              <a:rPr lang="en-GB" sz="5900" dirty="0"/>
              <a:t> </a:t>
            </a:r>
            <a:r>
              <a:rPr lang="en-GB" sz="5900" dirty="0" err="1"/>
              <a:t>choipa</a:t>
            </a:r>
            <a:r>
              <a:rPr sz="5900" dirty="0"/>
              <a:t>.</a:t>
            </a:r>
          </a:p>
          <a:p>
            <a:pPr>
              <a:spcBef>
                <a:spcPts val="31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err="1"/>
              <a:t>Ar</a:t>
            </a:r>
            <a:r>
              <a:rPr dirty="0" err="1"/>
              <a:t>oma</a:t>
            </a:r>
            <a:r>
              <a:rPr dirty="0"/>
              <a:t> 12:1-21 </a:t>
            </a:r>
          </a:p>
        </p:txBody>
      </p:sp>
      <p:pic>
        <p:nvPicPr>
          <p:cNvPr id="3" name="Picture 2">
            <a:extLst>
              <a:ext uri="{FF2B5EF4-FFF2-40B4-BE49-F238E27FC236}">
                <a16:creationId xmlns:a16="http://schemas.microsoft.com/office/drawing/2014/main" id="{5B20092D-9C17-B3FE-9DD0-E2E4C6CCF5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0" name="A. Five key relationships found in Romans 12:"/>
          <p:cNvSpPr txBox="1">
            <a:spLocks noGrp="1"/>
          </p:cNvSpPr>
          <p:nvPr>
            <p:ph type="subTitle" sz="half" idx="1"/>
          </p:nvPr>
        </p:nvSpPr>
        <p:spPr>
          <a:xfrm>
            <a:off x="1206500" y="2064745"/>
            <a:ext cx="22799441" cy="5849355"/>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rPr dirty="0"/>
              <a:t>A. </a:t>
            </a:r>
            <a:r>
              <a:rPr lang="en-GB" dirty="0" err="1"/>
              <a:t>Maubale</a:t>
            </a:r>
            <a:r>
              <a:rPr lang="en-GB" dirty="0"/>
              <a:t> </a:t>
            </a:r>
            <a:r>
              <a:rPr lang="en-GB" dirty="0" err="1"/>
              <a:t>akuluakulu</a:t>
            </a:r>
            <a:r>
              <a:rPr lang="en-GB" dirty="0"/>
              <a:t> </a:t>
            </a:r>
            <a:r>
              <a:rPr lang="en-GB" dirty="0" err="1"/>
              <a:t>asanu</a:t>
            </a:r>
            <a:r>
              <a:rPr lang="en-GB" dirty="0"/>
              <a:t> </a:t>
            </a:r>
            <a:r>
              <a:rPr lang="en-GB" dirty="0" err="1"/>
              <a:t>opezeka</a:t>
            </a:r>
            <a:r>
              <a:rPr lang="en-GB" dirty="0"/>
              <a:t> pa Aroma 12:</a:t>
            </a:r>
            <a:endParaRPr dirty="0"/>
          </a:p>
        </p:txBody>
      </p:sp>
      <p:pic>
        <p:nvPicPr>
          <p:cNvPr id="28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83" name="GOD (v. 1)…"/>
          <p:cNvSpPr txBox="1"/>
          <p:nvPr/>
        </p:nvSpPr>
        <p:spPr>
          <a:xfrm>
            <a:off x="2092385" y="3526456"/>
            <a:ext cx="22799442" cy="105853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1600"/>
              </a:spcBef>
              <a:defRPr sz="5500">
                <a:latin typeface="Source Serif Variable Regular"/>
                <a:ea typeface="Source Serif Variable Regular"/>
                <a:cs typeface="Source Serif Variable Regular"/>
                <a:sym typeface="Source Serif Variable Regular"/>
              </a:defRPr>
            </a:pPr>
            <a:r>
              <a:rPr lang="en-GB" u="sng" dirty="0"/>
              <a:t>MULUNGU</a:t>
            </a:r>
            <a:r>
              <a:rPr dirty="0"/>
              <a:t> </a:t>
            </a:r>
            <a:r>
              <a:rPr lang="en-GB" dirty="0"/>
              <a:t> </a:t>
            </a:r>
            <a:r>
              <a:rPr dirty="0"/>
              <a:t>(</a:t>
            </a:r>
            <a:r>
              <a:rPr lang="en-GB" dirty="0" err="1"/>
              <a:t>vesi</a:t>
            </a:r>
            <a:r>
              <a:rPr lang="en-GB" dirty="0"/>
              <a:t> 1</a:t>
            </a:r>
            <a:r>
              <a:rPr dirty="0"/>
              <a:t>)</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en-GB" u="sng" dirty="0"/>
              <a:t>DZIKO  LAPANSI</a:t>
            </a:r>
            <a:r>
              <a:rPr dirty="0"/>
              <a:t> </a:t>
            </a:r>
            <a:r>
              <a:rPr lang="en-GB" dirty="0"/>
              <a:t> </a:t>
            </a:r>
            <a:r>
              <a:rPr dirty="0"/>
              <a:t>(</a:t>
            </a:r>
            <a:r>
              <a:rPr lang="en-GB" dirty="0" err="1"/>
              <a:t>vesi</a:t>
            </a:r>
            <a:r>
              <a:rPr lang="en-GB" dirty="0"/>
              <a:t> </a:t>
            </a:r>
            <a:r>
              <a:rPr dirty="0"/>
              <a:t>2)</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en-GB" u="sng" dirty="0"/>
              <a:t>INUYO</a:t>
            </a:r>
            <a:r>
              <a:rPr dirty="0"/>
              <a:t> </a:t>
            </a:r>
            <a:r>
              <a:rPr lang="en-GB" dirty="0"/>
              <a:t> </a:t>
            </a:r>
            <a:r>
              <a:rPr dirty="0"/>
              <a:t>(</a:t>
            </a:r>
            <a:r>
              <a:rPr lang="en-GB" dirty="0" err="1"/>
              <a:t>vesi</a:t>
            </a:r>
            <a:r>
              <a:rPr lang="en-GB" dirty="0"/>
              <a:t> </a:t>
            </a:r>
            <a:r>
              <a:rPr dirty="0"/>
              <a:t>3-8)</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en-GB" u="sng" dirty="0"/>
              <a:t>OKHULUPILIRA</a:t>
            </a:r>
            <a:r>
              <a:rPr dirty="0"/>
              <a:t> </a:t>
            </a:r>
            <a:r>
              <a:rPr lang="en-GB" dirty="0"/>
              <a:t> </a:t>
            </a:r>
            <a:r>
              <a:rPr dirty="0"/>
              <a:t>(</a:t>
            </a:r>
            <a:r>
              <a:rPr lang="en-GB" dirty="0" err="1"/>
              <a:t>vesi</a:t>
            </a:r>
            <a:r>
              <a:rPr lang="en-GB" dirty="0"/>
              <a:t> </a:t>
            </a:r>
            <a:r>
              <a:rPr dirty="0"/>
              <a:t>9-13)</a:t>
            </a:r>
          </a:p>
          <a:p>
            <a:pPr algn="l" defTabSz="825500">
              <a:spcBef>
                <a:spcPts val="1600"/>
              </a:spcBef>
              <a:defRPr sz="5500">
                <a:latin typeface="Source Serif Variable Regular"/>
                <a:ea typeface="Source Serif Variable Regular"/>
                <a:cs typeface="Source Serif Variable Regular"/>
                <a:sym typeface="Source Serif Variable Regular"/>
              </a:defRPr>
            </a:pPr>
            <a:r>
              <a:rPr lang="en-GB" u="sng" dirty="0"/>
              <a:t>OSAKHULUPILIRA</a:t>
            </a:r>
            <a:r>
              <a:rPr dirty="0"/>
              <a:t> </a:t>
            </a:r>
            <a:r>
              <a:rPr lang="en-GB" dirty="0"/>
              <a:t> </a:t>
            </a:r>
            <a:r>
              <a:rPr dirty="0"/>
              <a:t>(</a:t>
            </a:r>
            <a:r>
              <a:rPr lang="en-GB" dirty="0" err="1"/>
              <a:t>vesi</a:t>
            </a:r>
            <a:r>
              <a:rPr lang="en-GB" dirty="0"/>
              <a:t> </a:t>
            </a:r>
            <a:r>
              <a:rPr dirty="0"/>
              <a:t>14-21)</a:t>
            </a:r>
          </a:p>
        </p:txBody>
      </p:sp>
      <p:pic>
        <p:nvPicPr>
          <p:cNvPr id="3" name="Picture 2">
            <a:extLst>
              <a:ext uri="{FF2B5EF4-FFF2-40B4-BE49-F238E27FC236}">
                <a16:creationId xmlns:a16="http://schemas.microsoft.com/office/drawing/2014/main" id="{B35FFDFB-97B1-3EA3-0620-649EED674AB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83">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2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3" grpId="1" build="p" bldLvl="5"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85" name="B. How a DISCIPLE responds to Romans 12:"/>
          <p:cNvSpPr txBox="1">
            <a:spLocks noGrp="1"/>
          </p:cNvSpPr>
          <p:nvPr>
            <p:ph type="subTitle" sz="half" idx="1"/>
          </p:nvPr>
        </p:nvSpPr>
        <p:spPr>
          <a:xfrm>
            <a:off x="1206500" y="2064745"/>
            <a:ext cx="22799441" cy="6962826"/>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t>Momwe</a:t>
            </a:r>
            <a:r>
              <a:rPr lang="en-GB" dirty="0"/>
              <a:t> </a:t>
            </a:r>
            <a:r>
              <a:rPr lang="en-GB" u="sng" dirty="0"/>
              <a:t>WOPHUNZIRA</a:t>
            </a:r>
            <a:r>
              <a:rPr lang="en-GB" dirty="0"/>
              <a:t> </a:t>
            </a:r>
            <a:r>
              <a:rPr lang="en-GB" dirty="0" err="1"/>
              <a:t>amakhalira</a:t>
            </a:r>
            <a:r>
              <a:rPr lang="en-GB" dirty="0"/>
              <a:t> </a:t>
            </a:r>
            <a:r>
              <a:rPr lang="en-GB" dirty="0" err="1"/>
              <a:t>potsatira</a:t>
            </a:r>
            <a:r>
              <a:rPr lang="en-GB" dirty="0"/>
              <a:t> Aroma 12</a:t>
            </a:r>
            <a:r>
              <a:rPr dirty="0"/>
              <a:t>:</a:t>
            </a:r>
          </a:p>
        </p:txBody>
      </p:sp>
      <p:pic>
        <p:nvPicPr>
          <p:cNvPr id="28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88" name="God…"/>
          <p:cNvSpPr txBox="1"/>
          <p:nvPr/>
        </p:nvSpPr>
        <p:spPr>
          <a:xfrm>
            <a:off x="2136679" y="3526456"/>
            <a:ext cx="5391791" cy="65623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92500" lnSpcReduction="10000"/>
          </a:bodyPr>
          <a:lstStyle/>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Mulungu</a:t>
            </a:r>
            <a:endParaRPr lang="en-GB"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Dziko</a:t>
            </a:r>
            <a:r>
              <a:rPr lang="en-GB" dirty="0"/>
              <a:t> </a:t>
            </a:r>
            <a:r>
              <a:rPr lang="en-GB" dirty="0" err="1"/>
              <a:t>lapansi</a:t>
            </a:r>
            <a:endParaRPr lang="en-GB"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Inuyo</a:t>
            </a:r>
            <a:endParaRPr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Okhulupilira</a:t>
            </a:r>
            <a:endParaRPr lang="en-GB"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Osakhulupilira</a:t>
            </a:r>
            <a:endParaRPr lang="en-GB" dirty="0"/>
          </a:p>
        </p:txBody>
      </p:sp>
      <p:pic>
        <p:nvPicPr>
          <p:cNvPr id="289" name="caret.png" descr="caret.png"/>
          <p:cNvPicPr>
            <a:picLocks noChangeAspect="1"/>
          </p:cNvPicPr>
          <p:nvPr/>
        </p:nvPicPr>
        <p:blipFill>
          <a:blip r:embed="rId3"/>
          <a:stretch>
            <a:fillRect/>
          </a:stretch>
        </p:blipFill>
        <p:spPr>
          <a:xfrm>
            <a:off x="7031006" y="3757331"/>
            <a:ext cx="752753" cy="752753"/>
          </a:xfrm>
          <a:prstGeom prst="rect">
            <a:avLst/>
          </a:prstGeom>
          <a:ln w="12700">
            <a:miter lim="400000"/>
          </a:ln>
        </p:spPr>
      </p:pic>
      <p:pic>
        <p:nvPicPr>
          <p:cNvPr id="290" name="caret.png" descr="caret.png"/>
          <p:cNvPicPr>
            <a:picLocks noChangeAspect="1"/>
          </p:cNvPicPr>
          <p:nvPr/>
        </p:nvPicPr>
        <p:blipFill>
          <a:blip r:embed="rId3"/>
          <a:stretch>
            <a:fillRect/>
          </a:stretch>
        </p:blipFill>
        <p:spPr>
          <a:xfrm>
            <a:off x="7031006" y="5086738"/>
            <a:ext cx="752753" cy="752753"/>
          </a:xfrm>
          <a:prstGeom prst="rect">
            <a:avLst/>
          </a:prstGeom>
          <a:ln w="12700">
            <a:miter lim="400000"/>
          </a:ln>
        </p:spPr>
      </p:pic>
      <p:pic>
        <p:nvPicPr>
          <p:cNvPr id="291" name="caret.png" descr="caret.png"/>
          <p:cNvPicPr>
            <a:picLocks noChangeAspect="1"/>
          </p:cNvPicPr>
          <p:nvPr/>
        </p:nvPicPr>
        <p:blipFill>
          <a:blip r:embed="rId3"/>
          <a:stretch>
            <a:fillRect/>
          </a:stretch>
        </p:blipFill>
        <p:spPr>
          <a:xfrm>
            <a:off x="7031006" y="6404782"/>
            <a:ext cx="752753" cy="752753"/>
          </a:xfrm>
          <a:prstGeom prst="rect">
            <a:avLst/>
          </a:prstGeom>
          <a:ln w="12700">
            <a:miter lim="400000"/>
          </a:ln>
        </p:spPr>
      </p:pic>
      <p:pic>
        <p:nvPicPr>
          <p:cNvPr id="292" name="caret.png" descr="caret.png"/>
          <p:cNvPicPr>
            <a:picLocks noChangeAspect="1"/>
          </p:cNvPicPr>
          <p:nvPr/>
        </p:nvPicPr>
        <p:blipFill>
          <a:blip r:embed="rId3"/>
          <a:stretch>
            <a:fillRect/>
          </a:stretch>
        </p:blipFill>
        <p:spPr>
          <a:xfrm>
            <a:off x="7031006" y="7650638"/>
            <a:ext cx="752753" cy="752752"/>
          </a:xfrm>
          <a:prstGeom prst="rect">
            <a:avLst/>
          </a:prstGeom>
          <a:ln w="12700">
            <a:miter lim="400000"/>
          </a:ln>
        </p:spPr>
      </p:pic>
      <p:pic>
        <p:nvPicPr>
          <p:cNvPr id="293" name="caret.png" descr="caret.png"/>
          <p:cNvPicPr>
            <a:picLocks noChangeAspect="1"/>
          </p:cNvPicPr>
          <p:nvPr/>
        </p:nvPicPr>
        <p:blipFill>
          <a:blip r:embed="rId3"/>
          <a:stretch>
            <a:fillRect/>
          </a:stretch>
        </p:blipFill>
        <p:spPr>
          <a:xfrm>
            <a:off x="7031006" y="8948582"/>
            <a:ext cx="752753" cy="752753"/>
          </a:xfrm>
          <a:prstGeom prst="rect">
            <a:avLst/>
          </a:prstGeom>
          <a:ln w="12700">
            <a:miter lim="400000"/>
          </a:ln>
        </p:spPr>
      </p:pic>
      <p:sp>
        <p:nvSpPr>
          <p:cNvPr id="294" name="SURRENDER my life…"/>
          <p:cNvSpPr txBox="1"/>
          <p:nvPr/>
        </p:nvSpPr>
        <p:spPr>
          <a:xfrm>
            <a:off x="8458649" y="3526455"/>
            <a:ext cx="15485088" cy="7374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fontScale="92500" lnSpcReduction="10000"/>
          </a:bodyPr>
          <a:lstStyle/>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u="sng" dirty="0"/>
              <a:t>KUPEREKA</a:t>
            </a:r>
            <a:r>
              <a:rPr lang="en-GB" dirty="0"/>
              <a:t>  </a:t>
            </a:r>
            <a:r>
              <a:rPr lang="en-GB" dirty="0" err="1"/>
              <a:t>moyo</a:t>
            </a:r>
            <a:r>
              <a:rPr lang="en-GB" dirty="0"/>
              <a:t> wanga</a:t>
            </a:r>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u="sng" dirty="0"/>
              <a:t>KULEKANA</a:t>
            </a:r>
            <a:r>
              <a:rPr lang="en-GB" dirty="0"/>
              <a:t> </a:t>
            </a:r>
            <a:r>
              <a:rPr lang="en-GB" dirty="0" err="1"/>
              <a:t>ndi</a:t>
            </a:r>
            <a:r>
              <a:rPr lang="en-GB" dirty="0"/>
              <a:t> </a:t>
            </a:r>
            <a:r>
              <a:rPr lang="en-GB" dirty="0" err="1"/>
              <a:t>mfundo</a:t>
            </a:r>
            <a:r>
              <a:rPr lang="en-GB" dirty="0"/>
              <a:t> za </a:t>
            </a:r>
            <a:r>
              <a:rPr lang="en-GB" dirty="0" err="1"/>
              <a:t>m’dziko</a:t>
            </a:r>
            <a:r>
              <a:rPr lang="en-GB" dirty="0"/>
              <a:t> </a:t>
            </a:r>
            <a:r>
              <a:rPr lang="en-GB" dirty="0" err="1"/>
              <a:t>lapansi</a:t>
            </a:r>
            <a:endParaRPr lang="en-GB"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kudziunika</a:t>
            </a:r>
            <a:r>
              <a:rPr lang="en-GB" dirty="0"/>
              <a:t> </a:t>
            </a:r>
            <a:r>
              <a:rPr lang="en-GB" u="sng" dirty="0"/>
              <a:t>MOONA MTIMA</a:t>
            </a:r>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u="sng" dirty="0"/>
              <a:t>KUTUMIKIRA</a:t>
            </a:r>
            <a:r>
              <a:rPr lang="en-GB" dirty="0"/>
              <a:t> </a:t>
            </a:r>
            <a:r>
              <a:rPr lang="en-GB" dirty="0" err="1"/>
              <a:t>m’chikondi</a:t>
            </a:r>
            <a:endParaRPr dirty="0"/>
          </a:p>
          <a:p>
            <a:pPr algn="l" defTabSz="825500">
              <a:lnSpc>
                <a:spcPct val="150000"/>
              </a:lnSpc>
              <a:spcBef>
                <a:spcPts val="1500"/>
              </a:spcBef>
              <a:defRPr sz="5500">
                <a:latin typeface="Source Serif Variable Regular"/>
                <a:ea typeface="Source Serif Variable Regular"/>
                <a:cs typeface="Source Serif Variable Regular"/>
                <a:sym typeface="Source Serif Variable Regular"/>
              </a:defRPr>
            </a:pPr>
            <a:r>
              <a:rPr lang="en-GB" dirty="0" err="1"/>
              <a:t>kubwezera</a:t>
            </a:r>
            <a:r>
              <a:rPr lang="en-GB" dirty="0"/>
              <a:t> </a:t>
            </a:r>
            <a:r>
              <a:rPr lang="en-GB" dirty="0" err="1"/>
              <a:t>chabwino</a:t>
            </a:r>
            <a:r>
              <a:rPr lang="en-GB" dirty="0"/>
              <a:t> </a:t>
            </a:r>
            <a:r>
              <a:rPr lang="en-GB" dirty="0" err="1"/>
              <a:t>ku</a:t>
            </a:r>
            <a:r>
              <a:rPr lang="en-GB" dirty="0"/>
              <a:t> </a:t>
            </a:r>
            <a:r>
              <a:rPr lang="en-GB" dirty="0" err="1"/>
              <a:t>choipa</a:t>
            </a:r>
            <a:r>
              <a:rPr lang="en-GB" dirty="0"/>
              <a:t> </a:t>
            </a:r>
            <a:r>
              <a:rPr lang="en-GB" dirty="0" err="1"/>
              <a:t>motsogozedwa</a:t>
            </a:r>
            <a:r>
              <a:rPr lang="en-GB" dirty="0"/>
              <a:t> </a:t>
            </a:r>
            <a:r>
              <a:rPr lang="en-GB" dirty="0" err="1"/>
              <a:t>ndi</a:t>
            </a:r>
            <a:r>
              <a:rPr lang="en-GB" dirty="0"/>
              <a:t> </a:t>
            </a:r>
            <a:r>
              <a:rPr lang="en-GB" u="sng" dirty="0"/>
              <a:t>MZIMU WOYERA</a:t>
            </a:r>
            <a:endParaRPr u="sng" dirty="0"/>
          </a:p>
        </p:txBody>
      </p:sp>
      <p:pic>
        <p:nvPicPr>
          <p:cNvPr id="3" name="Picture 2">
            <a:extLst>
              <a:ext uri="{FF2B5EF4-FFF2-40B4-BE49-F238E27FC236}">
                <a16:creationId xmlns:a16="http://schemas.microsoft.com/office/drawing/2014/main" id="{1C4577DC-6A14-EB6A-9540-5C0B5D3B96E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296" name="C. Do Not Miss This: TRUE Discipleship is:"/>
          <p:cNvSpPr txBox="1">
            <a:spLocks noGrp="1"/>
          </p:cNvSpPr>
          <p:nvPr>
            <p:ph type="subTitle" sz="half" idx="1"/>
          </p:nvPr>
        </p:nvSpPr>
        <p:spPr>
          <a:xfrm>
            <a:off x="1206500" y="1974414"/>
            <a:ext cx="22799441" cy="5849354"/>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err="1"/>
              <a:t>Musaphonye</a:t>
            </a:r>
            <a:r>
              <a:rPr lang="en-GB" dirty="0"/>
              <a:t> </a:t>
            </a:r>
            <a:r>
              <a:rPr lang="en-GB" dirty="0" err="1"/>
              <a:t>izi</a:t>
            </a:r>
            <a:r>
              <a:rPr lang="en-GB" dirty="0"/>
              <a:t>: </a:t>
            </a:r>
            <a:r>
              <a:rPr lang="en-GB" dirty="0" err="1"/>
              <a:t>kukhala</a:t>
            </a:r>
            <a:r>
              <a:rPr lang="en-GB" dirty="0"/>
              <a:t> </a:t>
            </a:r>
            <a:r>
              <a:rPr lang="en-GB" dirty="0" err="1"/>
              <a:t>wophunzira</a:t>
            </a:r>
            <a:r>
              <a:rPr lang="en-GB" dirty="0"/>
              <a:t> </a:t>
            </a:r>
            <a:r>
              <a:rPr lang="en-GB" u="sng" dirty="0"/>
              <a:t>WENIWENI</a:t>
            </a:r>
            <a:r>
              <a:rPr lang="en-GB" dirty="0"/>
              <a:t> </a:t>
            </a:r>
            <a:r>
              <a:rPr dirty="0"/>
              <a:t>:</a:t>
            </a:r>
          </a:p>
        </p:txBody>
      </p:sp>
      <p:pic>
        <p:nvPicPr>
          <p:cNvPr id="29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299" name="Grace-based, not performance…"/>
          <p:cNvSpPr txBox="1"/>
          <p:nvPr/>
        </p:nvSpPr>
        <p:spPr>
          <a:xfrm>
            <a:off x="2136679" y="3526456"/>
            <a:ext cx="15257217" cy="59499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marL="698500" indent="-698500" algn="l" defTabSz="825500">
              <a:spcBef>
                <a:spcPts val="1500"/>
              </a:spcBef>
              <a:buSzPct val="40000"/>
              <a:buBlip>
                <a:blip r:embed="rId3"/>
              </a:buBlip>
              <a:defRPr sz="5500">
                <a:latin typeface="Source Serif Variable Regular"/>
                <a:ea typeface="Source Serif Variable Regular"/>
                <a:cs typeface="Source Serif Variable Regular"/>
                <a:sym typeface="Source Serif Variable Regular"/>
              </a:defRPr>
            </a:pPr>
            <a:r>
              <a:rPr lang="en-GB" dirty="0" err="1"/>
              <a:t>Kumatengera</a:t>
            </a:r>
            <a:r>
              <a:rPr lang="en-GB" dirty="0"/>
              <a:t> </a:t>
            </a:r>
            <a:r>
              <a:rPr lang="en-GB" dirty="0" err="1"/>
              <a:t>chisomo</a:t>
            </a:r>
            <a:r>
              <a:rPr lang="en-GB" dirty="0"/>
              <a:t>, </a:t>
            </a:r>
            <a:r>
              <a:rPr lang="en-GB" dirty="0" err="1"/>
              <a:t>osati</a:t>
            </a:r>
            <a:r>
              <a:rPr lang="en-GB" dirty="0"/>
              <a:t> </a:t>
            </a:r>
            <a:r>
              <a:rPr lang="en-GB" dirty="0" err="1"/>
              <a:t>ntchito</a:t>
            </a:r>
            <a:r>
              <a:rPr lang="en-GB" dirty="0"/>
              <a:t> </a:t>
            </a:r>
            <a:r>
              <a:rPr lang="en-GB" dirty="0" err="1"/>
              <a:t>zathu</a:t>
            </a:r>
            <a:endParaRPr lang="en-GB" dirty="0"/>
          </a:p>
          <a:p>
            <a:pPr marL="698500" indent="-698500" algn="l" defTabSz="825500">
              <a:spcBef>
                <a:spcPts val="1500"/>
              </a:spcBef>
              <a:buSzPct val="40000"/>
              <a:buBlip>
                <a:blip r:embed="rId3"/>
              </a:buBlip>
              <a:defRPr sz="5500">
                <a:latin typeface="Source Serif Variable Regular"/>
                <a:ea typeface="Source Serif Variable Regular"/>
                <a:cs typeface="Source Serif Variable Regular"/>
                <a:sym typeface="Source Serif Variable Regular"/>
              </a:defRPr>
            </a:pPr>
            <a:r>
              <a:rPr lang="en-GB" dirty="0" err="1"/>
              <a:t>Kwagona</a:t>
            </a:r>
            <a:r>
              <a:rPr lang="en-GB" dirty="0"/>
              <a:t> pa </a:t>
            </a:r>
            <a:r>
              <a:rPr lang="en-GB" dirty="0" err="1"/>
              <a:t>maubale</a:t>
            </a:r>
            <a:r>
              <a:rPr lang="en-GB" dirty="0"/>
              <a:t>, </a:t>
            </a:r>
            <a:r>
              <a:rPr lang="en-GB" dirty="0" err="1"/>
              <a:t>osati</a:t>
            </a:r>
            <a:r>
              <a:rPr lang="en-GB" dirty="0"/>
              <a:t> </a:t>
            </a:r>
            <a:r>
              <a:rPr lang="en-GB" dirty="0" err="1"/>
              <a:t>zomwe</a:t>
            </a:r>
            <a:r>
              <a:rPr lang="en-GB" dirty="0"/>
              <a:t> </a:t>
            </a:r>
            <a:r>
              <a:rPr lang="en-GB" dirty="0" err="1"/>
              <a:t>timayankhulana</a:t>
            </a:r>
            <a:r>
              <a:rPr lang="en-GB" dirty="0"/>
              <a:t> </a:t>
            </a:r>
            <a:r>
              <a:rPr lang="en-GB" dirty="0" err="1"/>
              <a:t>ndi</a:t>
            </a:r>
            <a:r>
              <a:rPr lang="en-GB" dirty="0"/>
              <a:t> </a:t>
            </a:r>
            <a:r>
              <a:rPr lang="en-GB" dirty="0" err="1"/>
              <a:t>ena</a:t>
            </a:r>
            <a:endParaRPr lang="en-GB" dirty="0"/>
          </a:p>
          <a:p>
            <a:pPr marL="698500" indent="-698500" algn="l" defTabSz="825500">
              <a:spcBef>
                <a:spcPts val="1500"/>
              </a:spcBef>
              <a:buSzPct val="40000"/>
              <a:buBlip>
                <a:blip r:embed="rId3"/>
              </a:buBlip>
              <a:defRPr sz="5500">
                <a:latin typeface="Source Serif Variable Regular"/>
                <a:ea typeface="Source Serif Variable Regular"/>
                <a:cs typeface="Source Serif Variable Regular"/>
                <a:sym typeface="Source Serif Variable Regular"/>
              </a:defRPr>
            </a:pPr>
            <a:r>
              <a:rPr lang="en-GB" dirty="0" err="1"/>
              <a:t>Kwagona</a:t>
            </a:r>
            <a:r>
              <a:rPr lang="en-GB" dirty="0"/>
              <a:t> </a:t>
            </a:r>
            <a:r>
              <a:rPr lang="en-GB" dirty="0" err="1"/>
              <a:t>pochita</a:t>
            </a:r>
            <a:r>
              <a:rPr lang="en-GB" dirty="0"/>
              <a:t>, </a:t>
            </a:r>
            <a:r>
              <a:rPr lang="en-GB" dirty="0" err="1"/>
              <a:t>osati</a:t>
            </a:r>
            <a:r>
              <a:rPr lang="en-GB" dirty="0"/>
              <a:t> </a:t>
            </a:r>
            <a:r>
              <a:rPr lang="en-GB" dirty="0" err="1"/>
              <a:t>kulingalira</a:t>
            </a:r>
            <a:r>
              <a:rPr lang="en-GB" dirty="0"/>
              <a:t> </a:t>
            </a:r>
            <a:r>
              <a:rPr lang="en-GB" dirty="0" err="1"/>
              <a:t>chabe</a:t>
            </a:r>
            <a:endParaRPr lang="en-GB" dirty="0"/>
          </a:p>
          <a:p>
            <a:pPr marL="698500" indent="-698500" algn="l" defTabSz="825500">
              <a:spcBef>
                <a:spcPts val="1500"/>
              </a:spcBef>
              <a:buSzPct val="40000"/>
              <a:buBlip>
                <a:blip r:embed="rId3"/>
              </a:buBlip>
              <a:defRPr sz="5500">
                <a:latin typeface="Source Serif Variable Regular"/>
                <a:ea typeface="Source Serif Variable Regular"/>
                <a:cs typeface="Source Serif Variable Regular"/>
                <a:sym typeface="Source Serif Variable Regular"/>
              </a:defRPr>
            </a:pPr>
            <a:r>
              <a:rPr lang="en-GB" dirty="0" err="1"/>
              <a:t>Kumayezedwa</a:t>
            </a:r>
            <a:r>
              <a:rPr lang="en-GB" dirty="0"/>
              <a:t>, </a:t>
            </a:r>
            <a:r>
              <a:rPr lang="en-GB" dirty="0" err="1"/>
              <a:t>osati</a:t>
            </a:r>
            <a:r>
              <a:rPr lang="en-GB" dirty="0"/>
              <a:t> </a:t>
            </a:r>
            <a:r>
              <a:rPr lang="en-GB" dirty="0" err="1"/>
              <a:t>wosaoneka</a:t>
            </a:r>
            <a:r>
              <a:rPr lang="en-GB" dirty="0"/>
              <a:t> </a:t>
            </a:r>
            <a:r>
              <a:rPr lang="en-GB" dirty="0" err="1"/>
              <a:t>bwinobwino</a:t>
            </a:r>
            <a:endParaRPr dirty="0"/>
          </a:p>
        </p:txBody>
      </p:sp>
      <p:pic>
        <p:nvPicPr>
          <p:cNvPr id="3" name="Picture 2">
            <a:extLst>
              <a:ext uri="{FF2B5EF4-FFF2-40B4-BE49-F238E27FC236}">
                <a16:creationId xmlns:a16="http://schemas.microsoft.com/office/drawing/2014/main" id="{81CF7724-C23A-A695-1B4B-87B7A2C488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1" name="6. The Challenge"/>
          <p:cNvSpPr txBox="1">
            <a:spLocks noGrp="1"/>
          </p:cNvSpPr>
          <p:nvPr>
            <p:ph type="ctrTitle"/>
          </p:nvPr>
        </p:nvSpPr>
        <p:spPr>
          <a:xfrm>
            <a:off x="1206496" y="1458550"/>
            <a:ext cx="32721282" cy="2263412"/>
          </a:xfrm>
          <a:prstGeom prst="rect">
            <a:avLst/>
          </a:prstGeom>
        </p:spPr>
        <p:txBody>
          <a:bodyPr/>
          <a:lstStyle>
            <a:lvl1pPr>
              <a:defRPr sz="8500" b="0" spc="-340">
                <a:latin typeface="+mn-lt"/>
                <a:ea typeface="+mn-ea"/>
                <a:cs typeface="+mn-cs"/>
                <a:sym typeface="Montserrat Light"/>
              </a:defRPr>
            </a:lvl1pPr>
          </a:lstStyle>
          <a:p>
            <a:r>
              <a:rPr dirty="0"/>
              <a:t>6. </a:t>
            </a:r>
            <a:r>
              <a:rPr lang="en-GB" dirty="0" err="1"/>
              <a:t>Vuto</a:t>
            </a:r>
            <a:endParaRPr dirty="0"/>
          </a:p>
        </p:txBody>
      </p:sp>
      <p:pic>
        <p:nvPicPr>
          <p:cNvPr id="3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04" name="A. You cannot GIVE what you do not POSSESS. We must BE who…"/>
          <p:cNvSpPr txBox="1"/>
          <p:nvPr/>
        </p:nvSpPr>
        <p:spPr>
          <a:xfrm>
            <a:off x="1206499" y="4570580"/>
            <a:ext cx="21909534" cy="41318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en-GB" dirty="0" err="1"/>
              <a:t>Ndikosatheka</a:t>
            </a:r>
            <a:r>
              <a:rPr lang="en-GB" dirty="0"/>
              <a:t> </a:t>
            </a:r>
            <a:r>
              <a:rPr lang="en-GB" u="sng" dirty="0"/>
              <a:t>KUPEREKA</a:t>
            </a:r>
            <a:r>
              <a:rPr lang="en-GB" dirty="0"/>
              <a:t> </a:t>
            </a:r>
            <a:r>
              <a:rPr lang="en-GB" dirty="0" err="1"/>
              <a:t>chimene</a:t>
            </a:r>
            <a:r>
              <a:rPr lang="en-GB" dirty="0"/>
              <a:t> </a:t>
            </a:r>
            <a:r>
              <a:rPr lang="en-GB" u="sng" dirty="0"/>
              <a:t>MULIBE</a:t>
            </a:r>
            <a:r>
              <a:rPr lang="en-GB" dirty="0"/>
              <a:t>. </a:t>
            </a:r>
            <a:r>
              <a:rPr lang="en-GB" dirty="0" err="1"/>
              <a:t>Tikuyenera</a:t>
            </a:r>
            <a:r>
              <a:rPr lang="en-GB" dirty="0"/>
              <a:t> 	</a:t>
            </a:r>
            <a:r>
              <a:rPr lang="en-GB" u="sng" dirty="0"/>
              <a:t>KUKHALA</a:t>
            </a:r>
            <a:r>
              <a:rPr lang="en-GB" dirty="0"/>
              <a:t> </a:t>
            </a:r>
            <a:r>
              <a:rPr lang="en-GB" dirty="0" err="1"/>
              <a:t>omwe</a:t>
            </a:r>
            <a:r>
              <a:rPr lang="en-GB" dirty="0"/>
              <a:t> </a:t>
            </a:r>
            <a:r>
              <a:rPr lang="en-GB" dirty="0" err="1"/>
              <a:t>tikufuna</a:t>
            </a:r>
            <a:r>
              <a:rPr lang="en-GB" dirty="0"/>
              <a:t> </a:t>
            </a:r>
            <a:r>
              <a:rPr lang="en-GB" dirty="0" err="1"/>
              <a:t>anthu</a:t>
            </a:r>
            <a:r>
              <a:rPr lang="en-GB" dirty="0"/>
              <a:t> </a:t>
            </a:r>
            <a:r>
              <a:rPr lang="en-GB" dirty="0" err="1"/>
              <a:t>athu</a:t>
            </a:r>
            <a:r>
              <a:rPr lang="en-GB" dirty="0"/>
              <a:t> </a:t>
            </a:r>
            <a:r>
              <a:rPr lang="en-GB" dirty="0" err="1"/>
              <a:t>kuti</a:t>
            </a:r>
            <a:r>
              <a:rPr lang="en-GB" dirty="0"/>
              <a:t> </a:t>
            </a:r>
            <a:r>
              <a:rPr lang="en-GB" u="sng" dirty="0"/>
              <a:t>AKHALE</a:t>
            </a:r>
            <a:r>
              <a:rPr lang="en-GB" dirty="0"/>
              <a:t>.</a:t>
            </a:r>
            <a:endParaRPr dirty="0"/>
          </a:p>
        </p:txBody>
      </p:sp>
      <p:pic>
        <p:nvPicPr>
          <p:cNvPr id="3" name="Picture 2">
            <a:extLst>
              <a:ext uri="{FF2B5EF4-FFF2-40B4-BE49-F238E27FC236}">
                <a16:creationId xmlns:a16="http://schemas.microsoft.com/office/drawing/2014/main" id="{503C2660-9356-52EB-2EA2-AEEED0AA5F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06" name="B. God must work DEEPLY in us before He works…"/>
          <p:cNvSpPr txBox="1">
            <a:spLocks noGrp="1"/>
          </p:cNvSpPr>
          <p:nvPr>
            <p:ph type="subTitle" sz="half" idx="1"/>
          </p:nvPr>
        </p:nvSpPr>
        <p:spPr>
          <a:xfrm>
            <a:off x="1206500" y="2064745"/>
            <a:ext cx="20848828" cy="584935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t>Mulungu</a:t>
            </a:r>
            <a:r>
              <a:rPr lang="en-GB" dirty="0"/>
              <a:t> </a:t>
            </a:r>
            <a:r>
              <a:rPr lang="en-GB" dirty="0" err="1"/>
              <a:t>ayenera</a:t>
            </a:r>
            <a:r>
              <a:rPr lang="en-GB" dirty="0"/>
              <a:t> </a:t>
            </a:r>
            <a:r>
              <a:rPr lang="en-GB" dirty="0" err="1"/>
              <a:t>agwire</a:t>
            </a:r>
            <a:r>
              <a:rPr lang="en-GB" dirty="0"/>
              <a:t> </a:t>
            </a:r>
            <a:r>
              <a:rPr lang="en-GB" dirty="0" err="1"/>
              <a:t>ntchito</a:t>
            </a:r>
            <a:r>
              <a:rPr lang="en-GB" dirty="0"/>
              <a:t> </a:t>
            </a:r>
            <a:r>
              <a:rPr lang="en-GB" u="sng" dirty="0"/>
              <a:t>MWAKUYA</a:t>
            </a:r>
            <a:r>
              <a:rPr lang="en-GB" dirty="0"/>
              <a:t> </a:t>
            </a:r>
            <a:r>
              <a:rPr lang="en-GB" dirty="0" err="1"/>
              <a:t>mwa</a:t>
            </a:r>
            <a:r>
              <a:rPr lang="en-GB" dirty="0"/>
              <a:t> </a:t>
            </a:r>
            <a:r>
              <a:rPr lang="en-GB" dirty="0" err="1"/>
              <a:t>ife</a:t>
            </a:r>
            <a:r>
              <a:rPr lang="en-GB" dirty="0"/>
              <a:t> 	</a:t>
            </a:r>
            <a:r>
              <a:rPr lang="en-GB" dirty="0" err="1"/>
              <a:t>asanagwire</a:t>
            </a:r>
            <a:r>
              <a:rPr lang="en-GB" dirty="0"/>
              <a:t> </a:t>
            </a:r>
            <a:r>
              <a:rPr lang="en-GB" dirty="0" err="1"/>
              <a:t>ntchito</a:t>
            </a:r>
            <a:r>
              <a:rPr lang="en-GB" dirty="0"/>
              <a:t> </a:t>
            </a:r>
            <a:r>
              <a:rPr lang="en-GB" u="sng" dirty="0"/>
              <a:t>YAMPHAMVU</a:t>
            </a:r>
            <a:r>
              <a:rPr lang="en-GB" dirty="0"/>
              <a:t> </a:t>
            </a:r>
            <a:r>
              <a:rPr lang="en-GB" dirty="0" err="1"/>
              <a:t>kudzera</a:t>
            </a:r>
            <a:r>
              <a:rPr lang="en-GB" dirty="0"/>
              <a:t> </a:t>
            </a:r>
            <a:r>
              <a:rPr lang="en-GB" dirty="0" err="1"/>
              <a:t>mwa</a:t>
            </a:r>
            <a:r>
              <a:rPr lang="en-GB" dirty="0"/>
              <a:t> </a:t>
            </a:r>
            <a:r>
              <a:rPr lang="en-GB" dirty="0" err="1"/>
              <a:t>ife</a:t>
            </a:r>
            <a:r>
              <a:rPr dirty="0"/>
              <a:t>.</a:t>
            </a:r>
          </a:p>
        </p:txBody>
      </p:sp>
      <p:pic>
        <p:nvPicPr>
          <p:cNvPr id="3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CA850FBC-2355-1491-9A44-AFC445E76842}"/>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0"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lang="en-GB" dirty="0"/>
          </a:p>
        </p:txBody>
      </p:sp>
      <p:sp>
        <p:nvSpPr>
          <p:cNvPr id="311" name="I commit to being a DISCIPLE of Jesus before being a   LEADER for Jesus."/>
          <p:cNvSpPr txBox="1">
            <a:spLocks noGrp="1"/>
          </p:cNvSpPr>
          <p:nvPr>
            <p:ph type="subTitle" idx="1"/>
          </p:nvPr>
        </p:nvSpPr>
        <p:spPr>
          <a:xfrm>
            <a:off x="1206500" y="4472767"/>
            <a:ext cx="20537406"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Ndikudzipereka</a:t>
            </a:r>
            <a:r>
              <a:rPr lang="en-GB" dirty="0"/>
              <a:t> </a:t>
            </a:r>
            <a:r>
              <a:rPr lang="en-GB" dirty="0" err="1"/>
              <a:t>kukhala</a:t>
            </a:r>
            <a:r>
              <a:rPr lang="en-GB" dirty="0"/>
              <a:t> </a:t>
            </a:r>
            <a:r>
              <a:rPr lang="en-GB" u="sng" dirty="0"/>
              <a:t>WOPHUNZIRA</a:t>
            </a:r>
            <a:r>
              <a:rPr lang="en-GB" dirty="0"/>
              <a:t> </a:t>
            </a:r>
            <a:r>
              <a:rPr lang="en-GB" dirty="0" err="1"/>
              <a:t>wa</a:t>
            </a:r>
            <a:r>
              <a:rPr lang="en-GB" dirty="0"/>
              <a:t> </a:t>
            </a:r>
            <a:r>
              <a:rPr lang="en-GB" dirty="0" err="1"/>
              <a:t>Yesu</a:t>
            </a:r>
            <a:r>
              <a:rPr lang="en-GB" dirty="0"/>
              <a:t> </a:t>
            </a:r>
            <a:r>
              <a:rPr lang="en-GB" dirty="0" err="1"/>
              <a:t>ndisanakhale</a:t>
            </a:r>
            <a:r>
              <a:rPr lang="en-GB" dirty="0"/>
              <a:t>  </a:t>
            </a:r>
            <a:r>
              <a:rPr lang="en-GB" u="sng" dirty="0"/>
              <a:t>MTSOGOLERI</a:t>
            </a:r>
            <a:r>
              <a:rPr lang="en-GB" dirty="0"/>
              <a:t> pa </a:t>
            </a:r>
            <a:r>
              <a:rPr lang="en-GB" dirty="0" err="1"/>
              <a:t>ntchito</a:t>
            </a:r>
            <a:r>
              <a:rPr lang="en-GB" dirty="0"/>
              <a:t> </a:t>
            </a:r>
            <a:r>
              <a:rPr lang="en-GB" dirty="0" err="1"/>
              <a:t>ya</a:t>
            </a:r>
            <a:r>
              <a:rPr lang="en-GB" dirty="0"/>
              <a:t> </a:t>
            </a:r>
            <a:r>
              <a:rPr lang="en-GB" dirty="0" err="1"/>
              <a:t>Yesu</a:t>
            </a:r>
            <a:r>
              <a:rPr dirty="0"/>
              <a:t>.</a:t>
            </a:r>
          </a:p>
        </p:txBody>
      </p:sp>
      <p:pic>
        <p:nvPicPr>
          <p:cNvPr id="31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FF84041D-65F3-EDEA-4222-ADA892B2256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5" name="Engage - Personal Reflection and Discussion"/>
          <p:cNvSpPr txBox="1">
            <a:spLocks noGrp="1"/>
          </p:cNvSpPr>
          <p:nvPr>
            <p:ph type="ctrTitle"/>
          </p:nvPr>
        </p:nvSpPr>
        <p:spPr>
          <a:xfrm>
            <a:off x="1206496" y="1458550"/>
            <a:ext cx="20979736" cy="3856787"/>
          </a:xfrm>
          <a:prstGeom prst="rect">
            <a:avLst/>
          </a:prstGeom>
        </p:spPr>
        <p:txBody>
          <a:bodyPr>
            <a:normAutofit/>
          </a:bodyPr>
          <a:lstStyle>
            <a:lvl1pPr>
              <a:lnSpc>
                <a:spcPct val="100000"/>
              </a:lnSpc>
              <a:defRPr sz="8500" b="0" spc="-340">
                <a:latin typeface="+mn-lt"/>
                <a:ea typeface="+mn-ea"/>
                <a:cs typeface="+mn-cs"/>
                <a:sym typeface="Montserrat Light"/>
              </a:defRPr>
            </a:lvl1pPr>
          </a:lstStyle>
          <a:p>
            <a:r>
              <a:rPr lang="en-GB" dirty="0" err="1"/>
              <a:t>Ntchito</a:t>
            </a:r>
            <a:r>
              <a:rPr lang="en-GB" dirty="0"/>
              <a:t> - </a:t>
            </a:r>
            <a:r>
              <a:rPr lang="en-GB" dirty="0" err="1"/>
              <a:t>Kulingalira</a:t>
            </a:r>
            <a:r>
              <a:rPr lang="en-GB" dirty="0"/>
              <a:t> </a:t>
            </a:r>
            <a:r>
              <a:rPr lang="en-GB" dirty="0" err="1"/>
              <a:t>Payekhapayekha</a:t>
            </a:r>
            <a:r>
              <a:rPr lang="en-GB" dirty="0"/>
              <a:t> </a:t>
            </a:r>
            <a:r>
              <a:rPr lang="en-GB" dirty="0" err="1"/>
              <a:t>komanso</a:t>
            </a:r>
            <a:r>
              <a:rPr lang="en-GB" dirty="0"/>
              <a:t> </a:t>
            </a:r>
            <a:r>
              <a:rPr lang="en-GB" dirty="0" err="1"/>
              <a:t>Kukambirana</a:t>
            </a:r>
            <a:endParaRPr dirty="0"/>
          </a:p>
        </p:txBody>
      </p:sp>
      <p:pic>
        <p:nvPicPr>
          <p:cNvPr id="3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BD49178E-3659-2C4E-77CD-E2D3CD40A69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19" name="What Does God Want…"/>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en-GB" dirty="0"/>
              <a:t>Kodi </a:t>
            </a:r>
            <a:r>
              <a:rPr lang="en-GB" dirty="0" err="1"/>
              <a:t>Mulungu</a:t>
            </a:r>
            <a:r>
              <a:rPr lang="en-GB" dirty="0"/>
              <a:t> </a:t>
            </a:r>
            <a:r>
              <a:rPr lang="en-GB" dirty="0" err="1"/>
              <a:t>akufuna</a:t>
            </a:r>
            <a:r>
              <a:rPr lang="en-GB" dirty="0"/>
              <a:t> </a:t>
            </a:r>
            <a:r>
              <a:rPr lang="en-GB" dirty="0" err="1"/>
              <a:t>chiyani</a:t>
            </a:r>
            <a:r>
              <a:rPr lang="en-GB" dirty="0"/>
              <a:t> </a:t>
            </a:r>
            <a:br>
              <a:rPr lang="en-GB" dirty="0"/>
            </a:br>
            <a:r>
              <a:rPr lang="en-GB" dirty="0" err="1"/>
              <a:t>kwa</a:t>
            </a:r>
            <a:r>
              <a:rPr lang="en-GB" dirty="0"/>
              <a:t> </a:t>
            </a:r>
            <a:r>
              <a:rPr lang="en-GB" dirty="0" err="1"/>
              <a:t>ine</a:t>
            </a:r>
            <a:r>
              <a:rPr lang="en-GB" dirty="0"/>
              <a:t>?</a:t>
            </a:r>
          </a:p>
        </p:txBody>
      </p:sp>
      <p:pic>
        <p:nvPicPr>
          <p:cNvPr id="320" name="Image" descr="Image"/>
          <p:cNvPicPr>
            <a:picLocks noChangeAspect="1"/>
          </p:cNvPicPr>
          <p:nvPr/>
        </p:nvPicPr>
        <p:blipFill>
          <a:blip r:embed="rId3">
            <a:alphaModFix amt="6018"/>
          </a:blip>
          <a:stretch>
            <a:fillRect/>
          </a:stretch>
        </p:blipFill>
        <p:spPr>
          <a:xfrm>
            <a:off x="259028" y="7592068"/>
            <a:ext cx="23865944" cy="9870690"/>
          </a:xfrm>
          <a:prstGeom prst="rect">
            <a:avLst/>
          </a:prstGeom>
          <a:ln w="12700">
            <a:miter lim="400000"/>
          </a:ln>
        </p:spPr>
      </p:pic>
      <p:sp>
        <p:nvSpPr>
          <p:cNvPr id="322" name="Session 2"/>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2</a:t>
            </a:r>
          </a:p>
        </p:txBody>
      </p:sp>
      <p:pic>
        <p:nvPicPr>
          <p:cNvPr id="3" name="Picture 2">
            <a:extLst>
              <a:ext uri="{FF2B5EF4-FFF2-40B4-BE49-F238E27FC236}">
                <a16:creationId xmlns:a16="http://schemas.microsoft.com/office/drawing/2014/main" id="{198512A1-AA86-3128-AC87-B82251D4A11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4" name="What Does God Want From M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a:t>Kodi </a:t>
            </a:r>
            <a:r>
              <a:rPr lang="en-GB" dirty="0" err="1"/>
              <a:t>Mulungu</a:t>
            </a:r>
            <a:r>
              <a:rPr lang="en-GB" dirty="0"/>
              <a:t> </a:t>
            </a:r>
            <a:r>
              <a:rPr lang="en-GB" dirty="0" err="1"/>
              <a:t>akufuna</a:t>
            </a:r>
            <a:r>
              <a:rPr lang="en-GB" dirty="0"/>
              <a:t> </a:t>
            </a:r>
            <a:r>
              <a:rPr lang="en-GB" dirty="0" err="1"/>
              <a:t>chiyani</a:t>
            </a:r>
            <a:r>
              <a:rPr lang="en-GB" dirty="0"/>
              <a:t> </a:t>
            </a:r>
            <a:r>
              <a:rPr lang="en-GB" dirty="0" err="1"/>
              <a:t>kwa</a:t>
            </a:r>
            <a:r>
              <a:rPr lang="en-GB" dirty="0"/>
              <a:t> </a:t>
            </a:r>
            <a:r>
              <a:rPr lang="en-GB" dirty="0" err="1"/>
              <a:t>ine</a:t>
            </a:r>
            <a:r>
              <a:rPr lang="en-GB" dirty="0"/>
              <a:t>?</a:t>
            </a:r>
            <a:endParaRPr dirty="0"/>
          </a:p>
        </p:txBody>
      </p:sp>
      <p:sp>
        <p:nvSpPr>
          <p:cNvPr id="325" name="The first characteristic of a Romans 12 disciple relates to our relationship with GO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en-GB" dirty="0" err="1"/>
              <a:t>Chizindikiro</a:t>
            </a:r>
            <a:r>
              <a:rPr lang="en-GB" dirty="0"/>
              <a:t> </a:t>
            </a:r>
            <a:r>
              <a:rPr lang="en-GB" dirty="0" err="1"/>
              <a:t>choyamba</a:t>
            </a:r>
            <a:r>
              <a:rPr lang="en-GB" dirty="0"/>
              <a:t> cha </a:t>
            </a:r>
            <a:r>
              <a:rPr lang="en-GB" dirty="0" err="1"/>
              <a:t>wophunzira</a:t>
            </a:r>
            <a:r>
              <a:rPr lang="en-GB" dirty="0"/>
              <a:t> </a:t>
            </a:r>
            <a:r>
              <a:rPr lang="en-GB" dirty="0" err="1"/>
              <a:t>wa</a:t>
            </a:r>
            <a:r>
              <a:rPr lang="en-GB" dirty="0"/>
              <a:t> pa Aroma 12 </a:t>
            </a:r>
            <a:r>
              <a:rPr lang="en-GB" dirty="0" err="1"/>
              <a:t>chikukhudza</a:t>
            </a:r>
            <a:r>
              <a:rPr lang="en-GB" dirty="0"/>
              <a:t> </a:t>
            </a:r>
            <a:r>
              <a:rPr lang="en-GB" dirty="0" err="1"/>
              <a:t>ubale</a:t>
            </a:r>
            <a:r>
              <a:rPr lang="en-GB" dirty="0"/>
              <a:t> </a:t>
            </a:r>
            <a:r>
              <a:rPr lang="en-GB" dirty="0" err="1"/>
              <a:t>wathu</a:t>
            </a:r>
            <a:r>
              <a:rPr lang="en-GB" dirty="0"/>
              <a:t> </a:t>
            </a:r>
            <a:r>
              <a:rPr lang="en-GB" dirty="0" err="1"/>
              <a:t>ndi</a:t>
            </a:r>
            <a:r>
              <a:rPr lang="en-GB" dirty="0"/>
              <a:t> </a:t>
            </a:r>
            <a:r>
              <a:rPr lang="en-GB" dirty="0">
                <a:latin typeface="Source Serif Variable Bold"/>
                <a:ea typeface="Source Serif Variable Bold"/>
                <a:cs typeface="Source Serif Variable Bold"/>
                <a:sym typeface="Source Serif Variable Bold"/>
              </a:rPr>
              <a:t>MULUNGU</a:t>
            </a:r>
            <a:r>
              <a:rPr dirty="0"/>
              <a:t>.</a:t>
            </a:r>
          </a:p>
        </p:txBody>
      </p:sp>
      <p:pic>
        <p:nvPicPr>
          <p:cNvPr id="3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CEB711F6-E1E0-2B7D-AFE2-CE463EDC92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29" name="1. How to Give God What He Want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en-GB" dirty="0" err="1"/>
              <a:t>Momwe</a:t>
            </a:r>
            <a:r>
              <a:rPr lang="en-GB" dirty="0"/>
              <a:t> </a:t>
            </a:r>
            <a:r>
              <a:rPr lang="en-GB" dirty="0" err="1"/>
              <a:t>Tingamupatsire</a:t>
            </a:r>
            <a:r>
              <a:rPr lang="en-GB" dirty="0"/>
              <a:t> </a:t>
            </a:r>
            <a:r>
              <a:rPr lang="en-GB" dirty="0" err="1"/>
              <a:t>Mulungu</a:t>
            </a:r>
            <a:r>
              <a:rPr lang="en-GB" dirty="0"/>
              <a:t>          </a:t>
            </a:r>
            <a:r>
              <a:rPr lang="en-GB" dirty="0" err="1"/>
              <a:t>Zimene</a:t>
            </a:r>
            <a:r>
              <a:rPr lang="en-GB" dirty="0"/>
              <a:t> Iye </a:t>
            </a:r>
            <a:r>
              <a:rPr lang="en-GB" dirty="0" err="1"/>
              <a:t>Akufuna</a:t>
            </a:r>
            <a:endParaRPr dirty="0"/>
          </a:p>
        </p:txBody>
      </p:sp>
      <p:pic>
        <p:nvPicPr>
          <p:cNvPr id="33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32" name="Therefore, I urge you, brothers and sisters, in view of God’s mercy, to offer your bodies as a living sacrifice, holy and pleasing to God—this is your true and proper worship.…"/>
          <p:cNvSpPr txBox="1"/>
          <p:nvPr/>
        </p:nvSpPr>
        <p:spPr>
          <a:xfrm>
            <a:off x="1206500" y="4099863"/>
            <a:ext cx="20537406" cy="55162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err="1"/>
              <a:t>Chifukwa</a:t>
            </a:r>
            <a:r>
              <a:rPr lang="en-GB" dirty="0"/>
              <a:t> </a:t>
            </a:r>
            <a:r>
              <a:rPr lang="en-GB" dirty="0" err="1"/>
              <a:t>chake</a:t>
            </a:r>
            <a:r>
              <a:rPr lang="en-GB" dirty="0"/>
              <a:t> </a:t>
            </a:r>
            <a:r>
              <a:rPr lang="en-GB" dirty="0" err="1"/>
              <a:t>ndikupemphani</a:t>
            </a:r>
            <a:r>
              <a:rPr lang="en-GB" dirty="0"/>
              <a:t> </a:t>
            </a:r>
            <a:r>
              <a:rPr lang="en-GB" dirty="0" err="1"/>
              <a:t>inu</a:t>
            </a:r>
            <a:r>
              <a:rPr lang="en-GB" dirty="0"/>
              <a:t>, </a:t>
            </a:r>
            <a:r>
              <a:rPr lang="en-GB" dirty="0" err="1"/>
              <a:t>abale</a:t>
            </a:r>
            <a:r>
              <a:rPr lang="en-GB" dirty="0"/>
              <a:t>, </a:t>
            </a:r>
            <a:r>
              <a:rPr lang="en-GB" dirty="0" err="1"/>
              <a:t>mwa</a:t>
            </a:r>
            <a:r>
              <a:rPr lang="en-GB" dirty="0"/>
              <a:t> </a:t>
            </a:r>
            <a:r>
              <a:rPr lang="en-GB" dirty="0" err="1"/>
              <a:t>zifundo</a:t>
            </a:r>
            <a:r>
              <a:rPr lang="en-GB" dirty="0"/>
              <a:t> za </a:t>
            </a:r>
            <a:r>
              <a:rPr lang="en-GB" dirty="0" err="1"/>
              <a:t>Mulungu</a:t>
            </a:r>
            <a:r>
              <a:rPr lang="en-GB" dirty="0"/>
              <a:t>, </a:t>
            </a:r>
            <a:r>
              <a:rPr lang="en-GB" dirty="0" err="1"/>
              <a:t>kuti</a:t>
            </a:r>
            <a:r>
              <a:rPr lang="en-GB" dirty="0"/>
              <a:t> </a:t>
            </a:r>
            <a:r>
              <a:rPr lang="en-GB" dirty="0" err="1"/>
              <a:t>mupereke</a:t>
            </a:r>
            <a:r>
              <a:rPr lang="en-GB" dirty="0"/>
              <a:t> </a:t>
            </a:r>
            <a:r>
              <a:rPr lang="en-GB" dirty="0" err="1"/>
              <a:t>matupi</a:t>
            </a:r>
            <a:r>
              <a:rPr lang="en-GB" dirty="0"/>
              <a:t> anu </a:t>
            </a:r>
            <a:r>
              <a:rPr lang="en-GB" dirty="0" err="1"/>
              <a:t>ngati</a:t>
            </a:r>
            <a:r>
              <a:rPr lang="en-GB" dirty="0"/>
              <a:t> </a:t>
            </a:r>
            <a:r>
              <a:rPr lang="en-GB" dirty="0" err="1"/>
              <a:t>nsembe</a:t>
            </a:r>
            <a:r>
              <a:rPr lang="en-GB" dirty="0"/>
              <a:t> </a:t>
            </a:r>
            <a:r>
              <a:rPr lang="en-GB" dirty="0" err="1"/>
              <a:t>yamoyo</a:t>
            </a:r>
            <a:r>
              <a:rPr lang="en-GB" dirty="0"/>
              <a:t>, </a:t>
            </a:r>
            <a:r>
              <a:rPr lang="en-GB" dirty="0" err="1"/>
              <a:t>yopatulika</a:t>
            </a:r>
            <a:r>
              <a:rPr lang="en-GB" dirty="0"/>
              <a:t>, </a:t>
            </a:r>
            <a:r>
              <a:rPr lang="en-GB" dirty="0" err="1"/>
              <a:t>yokondweretsa</a:t>
            </a:r>
            <a:r>
              <a:rPr lang="en-GB" dirty="0"/>
              <a:t> </a:t>
            </a:r>
            <a:r>
              <a:rPr lang="en-GB" dirty="0" err="1"/>
              <a:t>Mulungu</a:t>
            </a:r>
            <a:r>
              <a:rPr lang="en-GB" dirty="0"/>
              <a:t>, </a:t>
            </a:r>
            <a:r>
              <a:rPr lang="en-GB" dirty="0" err="1"/>
              <a:t>ndiko</a:t>
            </a:r>
            <a:r>
              <a:rPr lang="en-GB" dirty="0"/>
              <a:t> </a:t>
            </a:r>
            <a:r>
              <a:rPr lang="en-GB" dirty="0" err="1"/>
              <a:t>kupembedza</a:t>
            </a:r>
            <a:r>
              <a:rPr lang="en-GB" dirty="0"/>
              <a:t> </a:t>
            </a:r>
            <a:r>
              <a:rPr lang="en-GB" dirty="0" err="1"/>
              <a:t>kwanu</a:t>
            </a:r>
            <a:r>
              <a:rPr lang="en-GB" dirty="0"/>
              <a:t> </a:t>
            </a:r>
            <a:r>
              <a:rPr lang="en-GB" dirty="0" err="1"/>
              <a:t>koyenera</a:t>
            </a:r>
            <a:r>
              <a:rPr lang="en-GB" dirty="0"/>
              <a:t>. </a:t>
            </a:r>
          </a:p>
          <a:p>
            <a:pPr algn="l" defTabSz="825500">
              <a:defRPr sz="5500">
                <a:latin typeface="Source Serif Variable Regular"/>
                <a:ea typeface="Source Serif Variable Regular"/>
                <a:cs typeface="Source Serif Variable Regular"/>
                <a:sym typeface="Source Serif Variable Regular"/>
              </a:defRPr>
            </a:pPr>
            <a:r>
              <a:rPr lang="en-GB" dirty="0"/>
              <a:t> </a:t>
            </a:r>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rPr lang="en-GB" dirty="0"/>
              <a:t>- Aroma 12:1</a:t>
            </a:r>
          </a:p>
        </p:txBody>
      </p:sp>
      <p:pic>
        <p:nvPicPr>
          <p:cNvPr id="3" name="Picture 2">
            <a:extLst>
              <a:ext uri="{FF2B5EF4-FFF2-40B4-BE49-F238E27FC236}">
                <a16:creationId xmlns:a16="http://schemas.microsoft.com/office/drawing/2014/main" id="{097FC0F7-3CE4-38AE-404B-A14FAFA31A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4" name="A. The command: “OFFER your bodies as a living sacrifice”"/>
          <p:cNvSpPr txBox="1">
            <a:spLocks noGrp="1"/>
          </p:cNvSpPr>
          <p:nvPr>
            <p:ph type="subTitle" sz="quarter" idx="1"/>
          </p:nvPr>
        </p:nvSpPr>
        <p:spPr>
          <a:xfrm>
            <a:off x="1206500" y="2080876"/>
            <a:ext cx="20537406" cy="2211724"/>
          </a:xfrm>
          <a:prstGeom prst="rect">
            <a:avLst/>
          </a:prstGeom>
        </p:spPr>
        <p:txBody>
          <a:bodyPr>
            <a:normAutofit/>
          </a:bodyPr>
          <a:lstStyle/>
          <a:p>
            <a:pPr defTabSz="775969">
              <a:defRPr sz="5170" b="0">
                <a:latin typeface="Source Serif Variable Regular"/>
                <a:ea typeface="Source Serif Variable Regular"/>
                <a:cs typeface="Source Serif Variable Regular"/>
                <a:sym typeface="Source Serif Variable Regular"/>
              </a:defRPr>
            </a:pPr>
            <a:r>
              <a:rPr sz="5400" dirty="0"/>
              <a:t>A. </a:t>
            </a:r>
            <a:r>
              <a:rPr lang="en-GB" sz="5400" dirty="0" err="1">
                <a:latin typeface="Source Serif Variable Bold"/>
                <a:ea typeface="Source Serif Variable Bold"/>
                <a:cs typeface="Source Serif Variable Bold"/>
                <a:sym typeface="Source Serif Variable Bold"/>
              </a:rPr>
              <a:t>Lumalo</a:t>
            </a:r>
            <a:r>
              <a:rPr sz="5400" dirty="0">
                <a:latin typeface="Source Serif Variable Bold"/>
                <a:ea typeface="Source Serif Variable Bold"/>
                <a:cs typeface="Source Serif Variable Bold"/>
                <a:sym typeface="Source Serif Variable Bold"/>
              </a:rPr>
              <a:t>:</a:t>
            </a:r>
            <a:r>
              <a:rPr sz="5400" dirty="0"/>
              <a:t> </a:t>
            </a:r>
            <a:r>
              <a:rPr lang="en-GB" sz="5400" dirty="0"/>
              <a:t>“ </a:t>
            </a:r>
            <a:r>
              <a:rPr lang="en-GB" sz="5400" u="sng" dirty="0"/>
              <a:t>PEREKANI</a:t>
            </a:r>
            <a:r>
              <a:rPr lang="en-GB" sz="5400" dirty="0"/>
              <a:t> </a:t>
            </a:r>
            <a:r>
              <a:rPr lang="en-GB" sz="5400" dirty="0" err="1"/>
              <a:t>matupi</a:t>
            </a:r>
            <a:r>
              <a:rPr lang="en-GB" sz="5400" dirty="0"/>
              <a:t> anu </a:t>
            </a:r>
            <a:r>
              <a:rPr lang="en-GB" sz="5400" dirty="0" err="1"/>
              <a:t>ngati</a:t>
            </a:r>
            <a:r>
              <a:rPr lang="en-GB" sz="5400" dirty="0"/>
              <a:t> </a:t>
            </a:r>
            <a:r>
              <a:rPr lang="en-GB" sz="5400" dirty="0" err="1"/>
              <a:t>nsembe</a:t>
            </a:r>
            <a:r>
              <a:rPr lang="en-GB" sz="5400" dirty="0"/>
              <a:t> </a:t>
            </a:r>
            <a:r>
              <a:rPr lang="en-GB" sz="5400" dirty="0" err="1"/>
              <a:t>ya</a:t>
            </a:r>
            <a:r>
              <a:rPr lang="en-GB" sz="5400" dirty="0"/>
              <a:t> </a:t>
            </a:r>
            <a:r>
              <a:rPr lang="en-GB" sz="5400" dirty="0" err="1"/>
              <a:t>moyo</a:t>
            </a:r>
            <a:r>
              <a:rPr lang="en-GB" sz="5400" dirty="0"/>
              <a:t>”</a:t>
            </a:r>
            <a:endParaRPr sz="5400" dirty="0"/>
          </a:p>
        </p:txBody>
      </p:sp>
      <p:pic>
        <p:nvPicPr>
          <p:cNvPr id="3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05A65642-441F-9AA9-D07F-96A326326A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38" name="B. The motivation: &quot;The MERCY of God&quot;"/>
          <p:cNvSpPr txBox="1">
            <a:spLocks noGrp="1"/>
          </p:cNvSpPr>
          <p:nvPr>
            <p:ph type="subTitle" sz="quarter" idx="1"/>
          </p:nvPr>
        </p:nvSpPr>
        <p:spPr>
          <a:xfrm>
            <a:off x="1206500" y="2080876"/>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latin typeface="Source Serif Variable Bold"/>
                <a:ea typeface="Source Serif Variable Bold"/>
                <a:cs typeface="Source Serif Variable Bold"/>
                <a:sym typeface="Source Serif Variable Bold"/>
              </a:rPr>
              <a:t>Chilimbikitso</a:t>
            </a:r>
            <a:r>
              <a:rPr dirty="0">
                <a:latin typeface="Source Serif Variable Bold"/>
                <a:ea typeface="Source Serif Variable Bold"/>
                <a:cs typeface="Source Serif Variable Bold"/>
                <a:sym typeface="Source Serif Variable Bold"/>
              </a:rPr>
              <a:t>: </a:t>
            </a:r>
            <a:r>
              <a:rPr lang="en-GB" dirty="0"/>
              <a:t> “ </a:t>
            </a:r>
            <a:r>
              <a:rPr lang="en-GB" u="sng" dirty="0"/>
              <a:t>CHIFUNDO</a:t>
            </a:r>
            <a:r>
              <a:rPr lang="en-GB" dirty="0"/>
              <a:t> cha </a:t>
            </a:r>
            <a:r>
              <a:rPr lang="en-GB" dirty="0" err="1"/>
              <a:t>Mulungu</a:t>
            </a:r>
            <a:r>
              <a:rPr lang="en-GB" dirty="0"/>
              <a:t>”</a:t>
            </a:r>
            <a:endParaRPr dirty="0"/>
          </a:p>
        </p:txBody>
      </p:sp>
      <p:pic>
        <p:nvPicPr>
          <p:cNvPr id="33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DF4A4067-A9C7-3A6E-478A-9AFC911A4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2" name="C. The reason: &quot;spiritual act of WORSHIP.&quot;"/>
          <p:cNvSpPr txBox="1">
            <a:spLocks noGrp="1"/>
          </p:cNvSpPr>
          <p:nvPr>
            <p:ph type="subTitle" sz="quarter" idx="1"/>
          </p:nvPr>
        </p:nvSpPr>
        <p:spPr>
          <a:xfrm>
            <a:off x="1206500" y="2080876"/>
            <a:ext cx="20537406" cy="2483076"/>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err="1">
                <a:latin typeface="Source Serif Variable Bold"/>
                <a:ea typeface="Source Serif Variable Bold"/>
                <a:cs typeface="Source Serif Variable Bold"/>
                <a:sym typeface="Source Serif Variable Bold"/>
              </a:rPr>
              <a:t>Chifukwa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chake</a:t>
            </a:r>
            <a:r>
              <a:rPr dirty="0">
                <a:latin typeface="Source Serif Variable Bold"/>
                <a:ea typeface="Source Serif Variable Bold"/>
                <a:cs typeface="Source Serif Variable Bold"/>
                <a:sym typeface="Source Serif Variable Bold"/>
              </a:rPr>
              <a:t>:</a:t>
            </a:r>
            <a:r>
              <a:rPr dirty="0"/>
              <a:t> "</a:t>
            </a:r>
            <a:r>
              <a:rPr lang="en-GB" u="sng" dirty="0"/>
              <a:t>KUPEMBEDZA</a:t>
            </a:r>
            <a:r>
              <a:rPr lang="en-GB" dirty="0"/>
              <a:t> </a:t>
            </a:r>
            <a:r>
              <a:rPr lang="en-GB" dirty="0" err="1"/>
              <a:t>koyenera</a:t>
            </a:r>
            <a:r>
              <a:rPr lang="en-GB" dirty="0"/>
              <a:t> </a:t>
            </a:r>
            <a:r>
              <a:rPr dirty="0"/>
              <a:t>."</a:t>
            </a:r>
          </a:p>
        </p:txBody>
      </p:sp>
      <p:pic>
        <p:nvPicPr>
          <p:cNvPr id="34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9E76F85C-52C4-BF26-9775-9CBD9CAA96C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46" name="2. Surrender is True Worship"/>
          <p:cNvSpPr txBox="1">
            <a:spLocks noGrp="1"/>
          </p:cNvSpPr>
          <p:nvPr>
            <p:ph type="ctrTitle"/>
          </p:nvPr>
        </p:nvSpPr>
        <p:spPr>
          <a:xfrm>
            <a:off x="1206496" y="1458550"/>
            <a:ext cx="22494752" cy="2198952"/>
          </a:xfrm>
          <a:prstGeom prst="rect">
            <a:avLst/>
          </a:prstGeom>
        </p:spPr>
        <p:txBody>
          <a:bodyPr/>
          <a:lstStyle>
            <a:lvl1pPr>
              <a:defRPr sz="8500" b="0" spc="-340">
                <a:latin typeface="+mn-lt"/>
                <a:ea typeface="+mn-ea"/>
                <a:cs typeface="+mn-cs"/>
                <a:sym typeface="Montserrat Light"/>
              </a:defRPr>
            </a:lvl1pPr>
          </a:lstStyle>
          <a:p>
            <a:r>
              <a:rPr dirty="0"/>
              <a:t>2. </a:t>
            </a:r>
            <a:r>
              <a:rPr lang="en-GB" dirty="0" err="1"/>
              <a:t>Kudzipereka</a:t>
            </a:r>
            <a:r>
              <a:rPr lang="en-GB" dirty="0"/>
              <a:t> </a:t>
            </a:r>
            <a:r>
              <a:rPr lang="en-GB" dirty="0" err="1"/>
              <a:t>ndi</a:t>
            </a:r>
            <a:r>
              <a:rPr lang="en-GB" dirty="0"/>
              <a:t> </a:t>
            </a:r>
            <a:r>
              <a:rPr lang="en-GB" dirty="0" err="1"/>
              <a:t>Kupembedza</a:t>
            </a:r>
            <a:r>
              <a:rPr lang="en-GB" dirty="0"/>
              <a:t> </a:t>
            </a:r>
            <a:r>
              <a:rPr lang="en-GB" dirty="0" err="1"/>
              <a:t>Muchoona</a:t>
            </a:r>
            <a:endParaRPr dirty="0"/>
          </a:p>
        </p:txBody>
      </p:sp>
      <p:pic>
        <p:nvPicPr>
          <p:cNvPr id="34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49" name="A. God wants ALL OF YOU!…"/>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en-GB" dirty="0" err="1"/>
              <a:t>Mulungu</a:t>
            </a:r>
            <a:r>
              <a:rPr lang="en-GB" dirty="0"/>
              <a:t> </a:t>
            </a:r>
            <a:r>
              <a:rPr lang="en-GB" dirty="0" err="1"/>
              <a:t>akufuna</a:t>
            </a:r>
            <a:r>
              <a:rPr lang="en-GB" dirty="0"/>
              <a:t>  </a:t>
            </a:r>
            <a:r>
              <a:rPr lang="en-GB" u="sng" dirty="0"/>
              <a:t>INU</a:t>
            </a:r>
            <a:r>
              <a:rPr lang="en-GB" dirty="0"/>
              <a:t> </a:t>
            </a:r>
            <a:r>
              <a:rPr lang="en-GB" u="sng" dirty="0"/>
              <a:t>NONSE</a:t>
            </a:r>
            <a:r>
              <a:rPr lang="en-GB" dirty="0"/>
              <a:t>! </a:t>
            </a:r>
          </a:p>
          <a:p>
            <a:pPr algn="l" defTabSz="825500">
              <a:defRPr sz="5500">
                <a:latin typeface="Source Serif Variable Regular"/>
                <a:ea typeface="Source Serif Variable Regular"/>
                <a:cs typeface="Source Serif Variable Regular"/>
                <a:sym typeface="Source Serif Variable Regular"/>
              </a:defRPr>
            </a:pPr>
            <a:r>
              <a:rPr lang="en-GB" dirty="0"/>
              <a:t>	(</a:t>
            </a:r>
            <a:r>
              <a:rPr lang="en-GB" dirty="0" err="1"/>
              <a:t>Eksodo</a:t>
            </a:r>
            <a:r>
              <a:rPr lang="en-GB" dirty="0"/>
              <a:t> 20:3, </a:t>
            </a:r>
            <a:r>
              <a:rPr lang="en-GB" dirty="0" err="1"/>
              <a:t>Mateyu</a:t>
            </a:r>
            <a:r>
              <a:rPr lang="en-GB" dirty="0"/>
              <a:t> 6:33)</a:t>
            </a:r>
            <a:endParaRPr dirty="0"/>
          </a:p>
        </p:txBody>
      </p:sp>
      <p:pic>
        <p:nvPicPr>
          <p:cNvPr id="3" name="Picture 2">
            <a:extLst>
              <a:ext uri="{FF2B5EF4-FFF2-40B4-BE49-F238E27FC236}">
                <a16:creationId xmlns:a16="http://schemas.microsoft.com/office/drawing/2014/main" id="{206E41EC-8952-9FDE-2C26-F72930364FD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 grpId="1" animBg="1" advAuto="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5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53" name="The kingdom of heaven is like a treasure hidden in the field, which a man found and hid again; and from joy over it he goes and sells all that he has and buys that field.…"/>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en-GB" dirty="0" err="1"/>
              <a:t>Ufumu</a:t>
            </a:r>
            <a:r>
              <a:rPr lang="en-GB" dirty="0"/>
              <a:t> </a:t>
            </a:r>
            <a:r>
              <a:rPr lang="en-GB" dirty="0" err="1"/>
              <a:t>wa</a:t>
            </a:r>
            <a:r>
              <a:rPr lang="en-GB" dirty="0"/>
              <a:t> </a:t>
            </a:r>
            <a:r>
              <a:rPr lang="en-GB" dirty="0" err="1"/>
              <a:t>Kumwamba</a:t>
            </a:r>
            <a:r>
              <a:rPr lang="en-GB" dirty="0"/>
              <a:t> </a:t>
            </a:r>
            <a:r>
              <a:rPr lang="en-GB" dirty="0" err="1"/>
              <a:t>uli</a:t>
            </a:r>
            <a:r>
              <a:rPr lang="en-GB" dirty="0"/>
              <a:t> </a:t>
            </a:r>
            <a:r>
              <a:rPr lang="en-GB" dirty="0" err="1"/>
              <a:t>wofanana</a:t>
            </a:r>
            <a:r>
              <a:rPr lang="en-GB" dirty="0"/>
              <a:t> </a:t>
            </a:r>
            <a:r>
              <a:rPr lang="en-GB" dirty="0" err="1"/>
              <a:t>ndi</a:t>
            </a:r>
            <a:r>
              <a:rPr lang="en-GB" dirty="0"/>
              <a:t> </a:t>
            </a:r>
            <a:r>
              <a:rPr lang="en-GB" dirty="0" err="1"/>
              <a:t>chuma</a:t>
            </a:r>
            <a:r>
              <a:rPr lang="en-GB" dirty="0"/>
              <a:t> </a:t>
            </a:r>
            <a:r>
              <a:rPr lang="en-GB" dirty="0" err="1"/>
              <a:t>chobisika</a:t>
            </a:r>
            <a:r>
              <a:rPr lang="en-GB" dirty="0"/>
              <a:t> </a:t>
            </a:r>
            <a:r>
              <a:rPr lang="en-GB" dirty="0" err="1"/>
              <a:t>m'munda</a:t>
            </a:r>
            <a:r>
              <a:rPr lang="en-GB" dirty="0"/>
              <a:t>; </a:t>
            </a:r>
            <a:r>
              <a:rPr lang="en-GB" dirty="0" err="1"/>
              <a:t>chimene</a:t>
            </a:r>
            <a:r>
              <a:rPr lang="en-GB" dirty="0"/>
              <a:t> </a:t>
            </a:r>
            <a:r>
              <a:rPr lang="en-GB" dirty="0" err="1"/>
              <a:t>munthu</a:t>
            </a:r>
            <a:r>
              <a:rPr lang="en-GB" dirty="0"/>
              <a:t> </a:t>
            </a:r>
            <a:r>
              <a:rPr lang="en-GB" dirty="0" err="1"/>
              <a:t>anachipeza</a:t>
            </a:r>
            <a:r>
              <a:rPr lang="en-GB" dirty="0"/>
              <a:t>, </a:t>
            </a:r>
            <a:r>
              <a:rPr lang="en-GB" dirty="0" err="1"/>
              <a:t>nachibisa</a:t>
            </a:r>
            <a:r>
              <a:rPr lang="en-GB" dirty="0"/>
              <a:t>; </a:t>
            </a:r>
            <a:r>
              <a:rPr lang="en-GB" dirty="0" err="1"/>
              <a:t>ndipo</a:t>
            </a:r>
            <a:r>
              <a:rPr lang="en-GB" dirty="0"/>
              <a:t> </a:t>
            </a:r>
            <a:r>
              <a:rPr lang="en-GB" dirty="0" err="1"/>
              <a:t>m'kuchikonda</a:t>
            </a:r>
            <a:r>
              <a:rPr lang="en-GB" dirty="0"/>
              <a:t> </a:t>
            </a:r>
            <a:r>
              <a:rPr lang="en-GB" dirty="0" err="1"/>
              <a:t>kwake</a:t>
            </a:r>
            <a:r>
              <a:rPr lang="en-GB" dirty="0"/>
              <a:t> </a:t>
            </a:r>
            <a:r>
              <a:rPr lang="en-GB" dirty="0" err="1"/>
              <a:t>achoka</a:t>
            </a:r>
            <a:r>
              <a:rPr lang="en-GB" dirty="0"/>
              <a:t>, </a:t>
            </a:r>
            <a:r>
              <a:rPr lang="en-GB" dirty="0" err="1"/>
              <a:t>nagulitsa</a:t>
            </a:r>
            <a:r>
              <a:rPr lang="en-GB" dirty="0"/>
              <a:t> </a:t>
            </a:r>
            <a:r>
              <a:rPr lang="en-GB" dirty="0" err="1"/>
              <a:t>zonse</a:t>
            </a:r>
            <a:r>
              <a:rPr lang="en-GB" dirty="0"/>
              <a:t> </a:t>
            </a:r>
            <a:r>
              <a:rPr lang="en-GB" dirty="0" err="1"/>
              <a:t>ali</a:t>
            </a:r>
            <a:r>
              <a:rPr lang="en-GB" dirty="0"/>
              <a:t> </a:t>
            </a:r>
            <a:r>
              <a:rPr lang="en-GB" dirty="0" err="1"/>
              <a:t>nazo</a:t>
            </a:r>
            <a:r>
              <a:rPr lang="en-GB" dirty="0"/>
              <a:t>, </a:t>
            </a:r>
            <a:r>
              <a:rPr lang="en-GB" dirty="0" err="1"/>
              <a:t>nagula</a:t>
            </a:r>
            <a:r>
              <a:rPr lang="en-GB" dirty="0"/>
              <a:t> </a:t>
            </a:r>
            <a:r>
              <a:rPr lang="en-GB" dirty="0" err="1"/>
              <a:t>munda</a:t>
            </a:r>
            <a:r>
              <a:rPr lang="en-GB" dirty="0"/>
              <a:t> </a:t>
            </a:r>
            <a:r>
              <a:rPr lang="en-GB" dirty="0" err="1"/>
              <a:t>umenewu</a:t>
            </a:r>
            <a:r>
              <a:rPr lang="en-GB" dirty="0"/>
              <a:t>. </a:t>
            </a:r>
            <a:r>
              <a:rPr lang="en-GB" dirty="0" err="1"/>
              <a:t>Ndiponso</a:t>
            </a:r>
            <a:r>
              <a:rPr lang="en-GB" dirty="0"/>
              <a:t> </a:t>
            </a:r>
            <a:r>
              <a:rPr lang="en-GB" dirty="0" err="1"/>
              <a:t>Ufumu</a:t>
            </a:r>
            <a:r>
              <a:rPr lang="en-GB" dirty="0"/>
              <a:t> </a:t>
            </a:r>
            <a:r>
              <a:rPr lang="en-GB" dirty="0" err="1"/>
              <a:t>wa</a:t>
            </a:r>
            <a:r>
              <a:rPr lang="en-GB" dirty="0"/>
              <a:t> </a:t>
            </a:r>
            <a:r>
              <a:rPr lang="en-GB" dirty="0" err="1"/>
              <a:t>Kumwamba</a:t>
            </a:r>
            <a:r>
              <a:rPr lang="en-GB" dirty="0"/>
              <a:t> </a:t>
            </a:r>
            <a:r>
              <a:rPr lang="en-GB" dirty="0" err="1"/>
              <a:t>uli</a:t>
            </a:r>
            <a:r>
              <a:rPr lang="en-GB" dirty="0"/>
              <a:t> </a:t>
            </a:r>
            <a:r>
              <a:rPr lang="en-GB" dirty="0" err="1"/>
              <a:t>wofanana</a:t>
            </a:r>
            <a:r>
              <a:rPr lang="en-GB" dirty="0"/>
              <a:t> </a:t>
            </a:r>
            <a:r>
              <a:rPr lang="en-GB" dirty="0" err="1"/>
              <a:t>ndi</a:t>
            </a:r>
            <a:r>
              <a:rPr lang="en-GB" dirty="0"/>
              <a:t> </a:t>
            </a:r>
            <a:r>
              <a:rPr lang="en-GB" dirty="0" err="1"/>
              <a:t>munthu</a:t>
            </a:r>
            <a:r>
              <a:rPr lang="en-GB" dirty="0"/>
              <a:t> </a:t>
            </a:r>
            <a:r>
              <a:rPr lang="en-GB" dirty="0" err="1"/>
              <a:t>wa</a:t>
            </a:r>
            <a:r>
              <a:rPr lang="en-GB" dirty="0"/>
              <a:t> </a:t>
            </a:r>
            <a:r>
              <a:rPr lang="en-GB" dirty="0" err="1"/>
              <a:t>malonda</a:t>
            </a:r>
            <a:r>
              <a:rPr lang="en-GB" dirty="0"/>
              <a:t>, </a:t>
            </a:r>
            <a:r>
              <a:rPr lang="en-GB" dirty="0" err="1"/>
              <a:t>wakufuna</a:t>
            </a:r>
            <a:r>
              <a:rPr lang="en-GB" dirty="0"/>
              <a:t> </a:t>
            </a:r>
            <a:r>
              <a:rPr lang="en-GB" dirty="0" err="1"/>
              <a:t>ngale</a:t>
            </a:r>
            <a:r>
              <a:rPr lang="en-GB" dirty="0"/>
              <a:t> </a:t>
            </a:r>
            <a:r>
              <a:rPr lang="en-GB" dirty="0" err="1"/>
              <a:t>zabwino</a:t>
            </a:r>
            <a:r>
              <a:rPr lang="en-GB" dirty="0"/>
              <a:t>: </a:t>
            </a:r>
            <a:r>
              <a:rPr lang="en-GB" dirty="0" err="1"/>
              <a:t>ndipo</a:t>
            </a:r>
            <a:r>
              <a:rPr lang="en-GB" dirty="0"/>
              <a:t> </a:t>
            </a:r>
            <a:r>
              <a:rPr lang="en-GB" dirty="0" err="1"/>
              <a:t>m'mene</a:t>
            </a:r>
            <a:r>
              <a:rPr lang="en-GB" dirty="0"/>
              <a:t> </a:t>
            </a:r>
            <a:r>
              <a:rPr lang="en-GB" dirty="0" err="1"/>
              <a:t>anaipeza</a:t>
            </a:r>
            <a:r>
              <a:rPr lang="en-GB" dirty="0"/>
              <a:t> </a:t>
            </a:r>
            <a:r>
              <a:rPr lang="en-GB" dirty="0" err="1"/>
              <a:t>ngale</a:t>
            </a:r>
            <a:r>
              <a:rPr lang="en-GB" dirty="0"/>
              <a:t> </a:t>
            </a:r>
            <a:r>
              <a:rPr lang="en-GB" dirty="0" err="1"/>
              <a:t>imodzi</a:t>
            </a:r>
            <a:r>
              <a:rPr lang="en-GB" dirty="0"/>
              <a:t> </a:t>
            </a:r>
            <a:r>
              <a:rPr lang="en-GB" dirty="0" err="1"/>
              <a:t>ya</a:t>
            </a:r>
            <a:r>
              <a:rPr lang="en-GB" dirty="0"/>
              <a:t> </a:t>
            </a:r>
            <a:r>
              <a:rPr lang="en-GB" dirty="0" err="1"/>
              <a:t>mtengo</a:t>
            </a:r>
            <a:r>
              <a:rPr lang="en-GB" dirty="0"/>
              <a:t> </a:t>
            </a:r>
            <a:r>
              <a:rPr lang="en-GB" dirty="0" err="1"/>
              <a:t>wapatali</a:t>
            </a:r>
            <a:r>
              <a:rPr lang="en-GB" dirty="0"/>
              <a:t>, </a:t>
            </a:r>
            <a:r>
              <a:rPr lang="en-GB" dirty="0" err="1"/>
              <a:t>anapita</a:t>
            </a:r>
            <a:r>
              <a:rPr lang="en-GB" dirty="0"/>
              <a:t>, </a:t>
            </a:r>
            <a:r>
              <a:rPr lang="en-GB" dirty="0" err="1"/>
              <a:t>nagulitsa</a:t>
            </a:r>
            <a:r>
              <a:rPr lang="en-GB" dirty="0"/>
              <a:t> </a:t>
            </a:r>
            <a:r>
              <a:rPr lang="en-GB" dirty="0" err="1"/>
              <a:t>zonse</a:t>
            </a:r>
            <a:r>
              <a:rPr lang="en-GB" dirty="0"/>
              <a:t> </a:t>
            </a:r>
            <a:r>
              <a:rPr lang="en-GB" dirty="0" err="1"/>
              <a:t>anali</a:t>
            </a:r>
            <a:r>
              <a:rPr lang="en-GB" dirty="0"/>
              <a:t> </a:t>
            </a:r>
            <a:r>
              <a:rPr lang="en-GB" dirty="0" err="1"/>
              <a:t>nazo</a:t>
            </a:r>
            <a:r>
              <a:rPr lang="en-GB" dirty="0"/>
              <a:t>, </a:t>
            </a:r>
            <a:r>
              <a:rPr lang="en-GB" dirty="0" err="1"/>
              <a:t>naigula</a:t>
            </a:r>
            <a:r>
              <a:rPr lang="en-GB" dirty="0"/>
              <a:t> </a:t>
            </a:r>
            <a:r>
              <a:rPr lang="en-GB" dirty="0" err="1"/>
              <a:t>imeneyo</a:t>
            </a:r>
            <a:r>
              <a:rPr lang="en-GB" dirty="0"/>
              <a:t>.”</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lang="en-GB" dirty="0"/>
              <a:t>- </a:t>
            </a:r>
            <a:r>
              <a:rPr lang="en-GB" dirty="0" err="1"/>
              <a:t>Mateyu</a:t>
            </a:r>
            <a:r>
              <a:rPr lang="en-GB" dirty="0"/>
              <a:t> 13:44-46</a:t>
            </a:r>
          </a:p>
        </p:txBody>
      </p:sp>
      <p:pic>
        <p:nvPicPr>
          <p:cNvPr id="3" name="Picture 2">
            <a:extLst>
              <a:ext uri="{FF2B5EF4-FFF2-40B4-BE49-F238E27FC236}">
                <a16:creationId xmlns:a16="http://schemas.microsoft.com/office/drawing/2014/main" id="{7D707B14-649D-A5A4-E2E4-FCB1DB789D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5" name="B. The problem: we tend to see surrender as NEGATIVE       and as DEFEAT."/>
          <p:cNvSpPr txBox="1">
            <a:spLocks noGrp="1"/>
          </p:cNvSpPr>
          <p:nvPr>
            <p:ph type="subTitle" sz="quarter" idx="1"/>
          </p:nvPr>
        </p:nvSpPr>
        <p:spPr>
          <a:xfrm>
            <a:off x="1206500" y="2080876"/>
            <a:ext cx="20537406"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latin typeface="Source Serif Variable Bold"/>
                <a:ea typeface="Source Serif Variable Bold"/>
                <a:cs typeface="Source Serif Variable Bold"/>
                <a:sym typeface="Source Serif Variable Bold"/>
              </a:rPr>
              <a:t>Vuto</a:t>
            </a:r>
            <a:r>
              <a:rPr dirty="0">
                <a:latin typeface="Source Serif Variable Bold"/>
                <a:ea typeface="Source Serif Variable Bold"/>
                <a:cs typeface="Source Serif Variable Bold"/>
                <a:sym typeface="Source Serif Variable Bold"/>
              </a:rPr>
              <a:t>: </a:t>
            </a:r>
            <a:r>
              <a:rPr lang="en-GB" dirty="0" err="1"/>
              <a:t>timatenga</a:t>
            </a:r>
            <a:r>
              <a:rPr lang="en-GB" dirty="0"/>
              <a:t> </a:t>
            </a:r>
            <a:r>
              <a:rPr lang="en-GB" dirty="0" err="1"/>
              <a:t>kudzipereka</a:t>
            </a:r>
            <a:r>
              <a:rPr lang="en-GB" dirty="0"/>
              <a:t> </a:t>
            </a:r>
            <a:r>
              <a:rPr lang="en-GB" dirty="0" err="1"/>
              <a:t>ngati</a:t>
            </a:r>
            <a:r>
              <a:rPr lang="en-GB" dirty="0"/>
              <a:t> </a:t>
            </a:r>
            <a:r>
              <a:rPr lang="en-GB" dirty="0" err="1"/>
              <a:t>chinthu</a:t>
            </a:r>
            <a:r>
              <a:rPr lang="en-GB" dirty="0"/>
              <a:t> </a:t>
            </a:r>
            <a:r>
              <a:rPr lang="en-GB" u="sng" dirty="0"/>
              <a:t>CHOIPA</a:t>
            </a:r>
            <a:r>
              <a:rPr lang="en-GB" dirty="0"/>
              <a:t> </a:t>
            </a:r>
            <a:r>
              <a:rPr lang="en-GB" dirty="0" err="1"/>
              <a:t>komanso</a:t>
            </a:r>
            <a:r>
              <a:rPr lang="en-GB" dirty="0"/>
              <a:t> 	</a:t>
            </a:r>
            <a:r>
              <a:rPr lang="en-GB" dirty="0" err="1"/>
              <a:t>ngati</a:t>
            </a:r>
            <a:r>
              <a:rPr lang="en-GB" dirty="0"/>
              <a:t> </a:t>
            </a:r>
            <a:r>
              <a:rPr lang="en-GB" u="sng" dirty="0"/>
              <a:t>KUGONJETSEDWA</a:t>
            </a:r>
            <a:r>
              <a:rPr dirty="0"/>
              <a:t>.</a:t>
            </a:r>
          </a:p>
        </p:txBody>
      </p:sp>
      <p:pic>
        <p:nvPicPr>
          <p:cNvPr id="3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F07B4C28-4F87-7ED1-E2DD-08B15D5322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59" name="C. The truth: Surrender is the CHANNEL through which God's…"/>
          <p:cNvSpPr txBox="1">
            <a:spLocks noGrp="1"/>
          </p:cNvSpPr>
          <p:nvPr>
            <p:ph type="subTitle" sz="quarter" idx="1"/>
          </p:nvPr>
        </p:nvSpPr>
        <p:spPr>
          <a:xfrm>
            <a:off x="1206500" y="2080876"/>
            <a:ext cx="20537406" cy="2387999"/>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dirty="0"/>
              <a:t>C. </a:t>
            </a:r>
            <a:r>
              <a:rPr lang="en-GB" dirty="0" err="1">
                <a:latin typeface="Source Serif Variable Bold"/>
                <a:ea typeface="Source Serif Variable Bold"/>
                <a:cs typeface="Source Serif Variable Bold"/>
                <a:sym typeface="Source Serif Variable Bold"/>
              </a:rPr>
              <a:t>Chilungamo</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chake</a:t>
            </a:r>
            <a:r>
              <a:rPr dirty="0">
                <a:latin typeface="Source Serif Variable Bold"/>
                <a:ea typeface="Source Serif Variable Bold"/>
                <a:cs typeface="Source Serif Variable Bold"/>
                <a:sym typeface="Source Serif Variable Bold"/>
              </a:rPr>
              <a:t>:</a:t>
            </a:r>
            <a:r>
              <a:rPr dirty="0"/>
              <a:t> </a:t>
            </a:r>
            <a:r>
              <a:rPr lang="en-GB" dirty="0" err="1"/>
              <a:t>Kudzipereka</a:t>
            </a:r>
            <a:r>
              <a:rPr lang="en-GB" dirty="0"/>
              <a:t> </a:t>
            </a:r>
            <a:r>
              <a:rPr lang="en-GB" dirty="0" err="1"/>
              <a:t>ndi</a:t>
            </a:r>
            <a:r>
              <a:rPr lang="en-GB" dirty="0"/>
              <a:t> </a:t>
            </a:r>
            <a:r>
              <a:rPr lang="en-GB" u="sng" dirty="0"/>
              <a:t>NJIRA</a:t>
            </a:r>
            <a:r>
              <a:rPr lang="en-GB" dirty="0"/>
              <a:t> </a:t>
            </a:r>
            <a:r>
              <a:rPr lang="en-GB" dirty="0" err="1"/>
              <a:t>imene</a:t>
            </a:r>
            <a:r>
              <a:rPr lang="en-GB" dirty="0"/>
              <a:t> </a:t>
            </a:r>
            <a:r>
              <a:rPr lang="en-GB" dirty="0" err="1"/>
              <a:t>madalitso</a:t>
            </a:r>
            <a:r>
              <a:rPr lang="en-GB" dirty="0"/>
              <a:t> 	</a:t>
            </a:r>
            <a:r>
              <a:rPr lang="en-GB" dirty="0" err="1"/>
              <a:t>abwino</a:t>
            </a:r>
            <a:r>
              <a:rPr lang="en-GB" dirty="0"/>
              <a:t> </a:t>
            </a:r>
            <a:r>
              <a:rPr lang="en-GB" dirty="0" err="1"/>
              <a:t>ndi</a:t>
            </a:r>
            <a:r>
              <a:rPr lang="en-GB" dirty="0"/>
              <a:t> </a:t>
            </a:r>
            <a:r>
              <a:rPr lang="en-GB" dirty="0" err="1"/>
              <a:t>aakulu</a:t>
            </a:r>
            <a:r>
              <a:rPr lang="en-GB" dirty="0"/>
              <a:t> a </a:t>
            </a:r>
            <a:r>
              <a:rPr lang="en-GB" dirty="0" err="1"/>
              <a:t>Mulungu</a:t>
            </a:r>
            <a:r>
              <a:rPr lang="en-GB" dirty="0"/>
              <a:t> </a:t>
            </a:r>
            <a:r>
              <a:rPr lang="en-GB" dirty="0" err="1"/>
              <a:t>amadzera</a:t>
            </a:r>
            <a:r>
              <a:rPr lang="en-GB" dirty="0"/>
              <a:t>.  </a:t>
            </a:r>
            <a:r>
              <a:rPr dirty="0"/>
              <a:t>(</a:t>
            </a:r>
            <a:r>
              <a:rPr lang="en-GB" dirty="0" err="1"/>
              <a:t>Masalimo</a:t>
            </a:r>
            <a:r>
              <a:rPr dirty="0"/>
              <a:t> 84:11)</a:t>
            </a:r>
          </a:p>
        </p:txBody>
      </p:sp>
      <p:pic>
        <p:nvPicPr>
          <p:cNvPr id="3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A0E815A-8A6B-7DC2-1606-840F834DF3A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63" name="D. Surrender is a DECISION and a PROCESS. It’s a choice that       leads to a lifestyle."/>
          <p:cNvSpPr txBox="1">
            <a:spLocks noGrp="1"/>
          </p:cNvSpPr>
          <p:nvPr>
            <p:ph type="subTitle" sz="quarter" idx="1"/>
          </p:nvPr>
        </p:nvSpPr>
        <p:spPr>
          <a:xfrm>
            <a:off x="1206500" y="2080876"/>
            <a:ext cx="20537406" cy="2756627"/>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en-GB" dirty="0" err="1"/>
              <a:t>Kudzipereka</a:t>
            </a:r>
            <a:r>
              <a:rPr lang="en-GB" dirty="0"/>
              <a:t> </a:t>
            </a:r>
            <a:r>
              <a:rPr lang="en-GB" dirty="0" err="1"/>
              <a:t>ndi</a:t>
            </a:r>
            <a:r>
              <a:rPr lang="en-GB" dirty="0"/>
              <a:t> </a:t>
            </a:r>
            <a:r>
              <a:rPr lang="en-GB" u="sng" dirty="0"/>
              <a:t>CHIGANIZO</a:t>
            </a:r>
            <a:r>
              <a:rPr lang="en-GB" dirty="0"/>
              <a:t> </a:t>
            </a:r>
            <a:r>
              <a:rPr lang="en-GB" dirty="0" err="1"/>
              <a:t>komanso</a:t>
            </a:r>
            <a:r>
              <a:rPr lang="en-GB" dirty="0"/>
              <a:t> </a:t>
            </a:r>
            <a:r>
              <a:rPr lang="en-GB" u="sng" dirty="0"/>
              <a:t>NDONDOMEKO</a:t>
            </a:r>
            <a:r>
              <a:rPr lang="en-GB" dirty="0"/>
              <a:t>. Ndi 	</a:t>
            </a:r>
            <a:r>
              <a:rPr lang="en-GB" dirty="0" err="1"/>
              <a:t>chisankho</a:t>
            </a:r>
            <a:r>
              <a:rPr lang="en-GB" dirty="0"/>
              <a:t> </a:t>
            </a:r>
            <a:r>
              <a:rPr lang="en-GB" dirty="0" err="1"/>
              <a:t>chimene</a:t>
            </a:r>
            <a:r>
              <a:rPr lang="en-GB" dirty="0"/>
              <a:t> </a:t>
            </a:r>
            <a:r>
              <a:rPr lang="en-GB" dirty="0" err="1"/>
              <a:t>chimabweretsa</a:t>
            </a:r>
            <a:r>
              <a:rPr lang="en-GB" dirty="0"/>
              <a:t> </a:t>
            </a:r>
            <a:r>
              <a:rPr lang="en-GB" dirty="0" err="1"/>
              <a:t>khalidwe</a:t>
            </a:r>
            <a:r>
              <a:rPr lang="en-GB" dirty="0"/>
              <a:t>.</a:t>
            </a:r>
            <a:r>
              <a:rPr dirty="0"/>
              <a:t>. </a:t>
            </a:r>
          </a:p>
        </p:txBody>
      </p:sp>
      <p:pic>
        <p:nvPicPr>
          <p:cNvPr id="3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8AD1577-1A01-6F62-9713-2CE4234A31B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69" name="Then he said to them, “My soul is overwhelmed with sorrow to the point of death. Stay here and keep watch with me.” Going a little farther, he fell with his face to the ground and prayed, “My Father, if it is possible, may this cup be taken from me. Yet "/>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en-GB" dirty="0" err="1"/>
              <a:t>Pamenepo</a:t>
            </a:r>
            <a:r>
              <a:rPr lang="en-GB" dirty="0"/>
              <a:t> </a:t>
            </a:r>
            <a:r>
              <a:rPr lang="en-GB" dirty="0" err="1"/>
              <a:t>ananena</a:t>
            </a:r>
            <a:r>
              <a:rPr lang="en-GB" dirty="0"/>
              <a:t> </a:t>
            </a:r>
            <a:r>
              <a:rPr lang="en-GB" dirty="0" err="1"/>
              <a:t>kwa</a:t>
            </a:r>
            <a:r>
              <a:rPr lang="en-GB" dirty="0"/>
              <a:t> </a:t>
            </a:r>
            <a:r>
              <a:rPr lang="en-GB" dirty="0" err="1"/>
              <a:t>iwo</a:t>
            </a:r>
            <a:r>
              <a:rPr lang="en-GB" dirty="0"/>
              <a:t>, “</a:t>
            </a:r>
            <a:r>
              <a:rPr lang="en-GB" dirty="0" err="1"/>
              <a:t>Moyo</a:t>
            </a:r>
            <a:r>
              <a:rPr lang="en-GB" dirty="0"/>
              <a:t> wanga </a:t>
            </a:r>
            <a:r>
              <a:rPr lang="en-GB" dirty="0" err="1"/>
              <a:t>uli</a:t>
            </a:r>
            <a:r>
              <a:rPr lang="en-GB" dirty="0"/>
              <a:t> </a:t>
            </a:r>
            <a:r>
              <a:rPr lang="en-GB" dirty="0" err="1"/>
              <a:t>wozingidwa</a:t>
            </a:r>
            <a:r>
              <a:rPr lang="en-GB" dirty="0"/>
              <a:t> </a:t>
            </a:r>
            <a:r>
              <a:rPr lang="en-GB" dirty="0" err="1"/>
              <a:t>ndi</a:t>
            </a:r>
            <a:r>
              <a:rPr lang="en-GB" dirty="0"/>
              <a:t> </a:t>
            </a:r>
            <a:r>
              <a:rPr lang="en-GB" dirty="0" err="1"/>
              <a:t>chisoni</a:t>
            </a:r>
            <a:r>
              <a:rPr lang="en-GB" dirty="0"/>
              <a:t> cha </a:t>
            </a:r>
            <a:r>
              <a:rPr lang="en-GB" dirty="0" err="1"/>
              <a:t>kufika</a:t>
            </a:r>
            <a:r>
              <a:rPr lang="en-GB" dirty="0"/>
              <a:t> nacho </a:t>
            </a:r>
            <a:r>
              <a:rPr lang="en-GB" dirty="0" err="1"/>
              <a:t>kuimfa</a:t>
            </a:r>
            <a:r>
              <a:rPr lang="en-GB" dirty="0"/>
              <a:t>; </a:t>
            </a:r>
            <a:r>
              <a:rPr lang="en-GB" dirty="0" err="1"/>
              <a:t>khalani</a:t>
            </a:r>
            <a:r>
              <a:rPr lang="en-GB" dirty="0"/>
              <a:t> </a:t>
            </a:r>
            <a:r>
              <a:rPr lang="en-GB" dirty="0" err="1"/>
              <a:t>pano</a:t>
            </a:r>
            <a:r>
              <a:rPr lang="en-GB" dirty="0"/>
              <a:t> </a:t>
            </a:r>
            <a:r>
              <a:rPr lang="en-GB" dirty="0" err="1"/>
              <a:t>muchezere</a:t>
            </a:r>
            <a:r>
              <a:rPr lang="en-GB" dirty="0"/>
              <a:t> </a:t>
            </a:r>
            <a:r>
              <a:rPr lang="en-GB" dirty="0" err="1"/>
              <a:t>pamodzi</a:t>
            </a:r>
            <a:r>
              <a:rPr lang="en-GB" dirty="0"/>
              <a:t> </a:t>
            </a:r>
            <a:r>
              <a:rPr lang="en-GB" dirty="0" err="1"/>
              <a:t>ndi</a:t>
            </a:r>
            <a:r>
              <a:rPr lang="en-GB" dirty="0"/>
              <a:t> Ine.” </a:t>
            </a:r>
            <a:r>
              <a:rPr lang="en-GB" dirty="0" err="1"/>
              <a:t>Ndipo</a:t>
            </a:r>
            <a:r>
              <a:rPr lang="en-GB" dirty="0"/>
              <a:t> </a:t>
            </a:r>
            <a:r>
              <a:rPr lang="en-GB" dirty="0" err="1"/>
              <a:t>anamuka</a:t>
            </a:r>
            <a:r>
              <a:rPr lang="en-GB" dirty="0"/>
              <a:t> </a:t>
            </a:r>
            <a:r>
              <a:rPr lang="en-GB" dirty="0" err="1"/>
              <a:t>patsogolo</a:t>
            </a:r>
            <a:r>
              <a:rPr lang="en-GB" dirty="0"/>
              <a:t> </a:t>
            </a:r>
            <a:r>
              <a:rPr lang="en-GB" dirty="0" err="1"/>
              <a:t>pang'ono</a:t>
            </a:r>
            <a:r>
              <a:rPr lang="en-GB" dirty="0"/>
              <a:t>, </a:t>
            </a:r>
            <a:r>
              <a:rPr lang="en-GB" dirty="0" err="1"/>
              <a:t>nagwa</a:t>
            </a:r>
            <a:r>
              <a:rPr lang="en-GB" dirty="0"/>
              <a:t> </a:t>
            </a:r>
            <a:r>
              <a:rPr lang="en-GB" dirty="0" err="1"/>
              <a:t>nkhope</a:t>
            </a:r>
            <a:r>
              <a:rPr lang="en-GB" dirty="0"/>
              <a:t> </a:t>
            </a:r>
            <a:r>
              <a:rPr lang="en-GB" dirty="0" err="1"/>
              <a:t>yake</a:t>
            </a:r>
            <a:r>
              <a:rPr lang="en-GB" dirty="0"/>
              <a:t> </a:t>
            </a:r>
            <a:r>
              <a:rPr lang="en-GB" dirty="0" err="1"/>
              <a:t>pansi</a:t>
            </a:r>
            <a:r>
              <a:rPr lang="en-GB" dirty="0"/>
              <a:t>, </a:t>
            </a:r>
            <a:r>
              <a:rPr lang="en-GB" dirty="0" err="1"/>
              <a:t>napemphera</a:t>
            </a:r>
            <a:r>
              <a:rPr lang="en-GB" dirty="0"/>
              <a:t>, </a:t>
            </a:r>
            <a:r>
              <a:rPr lang="en-GB" dirty="0" err="1"/>
              <a:t>nati</a:t>
            </a:r>
            <a:r>
              <a:rPr lang="en-GB" dirty="0"/>
              <a:t>, “</a:t>
            </a:r>
            <a:r>
              <a:rPr lang="en-GB" dirty="0" err="1"/>
              <a:t>Atate</a:t>
            </a:r>
            <a:r>
              <a:rPr lang="en-GB" dirty="0"/>
              <a:t> </a:t>
            </a:r>
            <a:r>
              <a:rPr lang="en-GB" dirty="0" err="1"/>
              <a:t>ngati</a:t>
            </a:r>
            <a:r>
              <a:rPr lang="en-GB" dirty="0"/>
              <a:t> </a:t>
            </a:r>
            <a:r>
              <a:rPr lang="en-GB" dirty="0" err="1"/>
              <a:t>nkutheka</a:t>
            </a:r>
            <a:r>
              <a:rPr lang="en-GB" dirty="0"/>
              <a:t>, </a:t>
            </a:r>
            <a:r>
              <a:rPr lang="en-GB" dirty="0" err="1"/>
              <a:t>chikho</a:t>
            </a:r>
            <a:r>
              <a:rPr lang="en-GB" dirty="0"/>
              <a:t> </a:t>
            </a:r>
            <a:r>
              <a:rPr lang="en-GB" dirty="0" err="1"/>
              <a:t>ichi</a:t>
            </a:r>
            <a:r>
              <a:rPr lang="en-GB" dirty="0"/>
              <a:t> </a:t>
            </a:r>
            <a:r>
              <a:rPr lang="en-GB" dirty="0" err="1"/>
              <a:t>chindipitirire</a:t>
            </a:r>
            <a:r>
              <a:rPr lang="en-GB" dirty="0"/>
              <a:t> Ine; </a:t>
            </a:r>
            <a:r>
              <a:rPr lang="en-GB" dirty="0" err="1"/>
              <a:t>koma</a:t>
            </a:r>
            <a:r>
              <a:rPr lang="en-GB" dirty="0"/>
              <a:t> </a:t>
            </a:r>
            <a:r>
              <a:rPr lang="en-GB" dirty="0" err="1"/>
              <a:t>si</a:t>
            </a:r>
            <a:r>
              <a:rPr lang="en-GB" dirty="0"/>
              <a:t> </a:t>
            </a:r>
            <a:r>
              <a:rPr lang="en-GB" dirty="0" err="1"/>
              <a:t>monga</a:t>
            </a:r>
            <a:r>
              <a:rPr lang="en-GB" dirty="0"/>
              <a:t> </a:t>
            </a:r>
            <a:r>
              <a:rPr lang="en-GB" dirty="0" err="1"/>
              <a:t>ndifuna</a:t>
            </a:r>
            <a:r>
              <a:rPr lang="en-GB" dirty="0"/>
              <a:t> Ine, </a:t>
            </a:r>
            <a:r>
              <a:rPr lang="en-GB" dirty="0" err="1"/>
              <a:t>koma</a:t>
            </a:r>
            <a:r>
              <a:rPr lang="en-GB" dirty="0"/>
              <a:t> </a:t>
            </a:r>
            <a:r>
              <a:rPr lang="en-GB" dirty="0" err="1"/>
              <a:t>Inu</a:t>
            </a:r>
            <a:r>
              <a:rPr dirty="0"/>
              <a:t>.” </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dirty="0"/>
              <a:t>- Mat</a:t>
            </a:r>
            <a:r>
              <a:rPr lang="en-GB" dirty="0" err="1"/>
              <a:t>eyu</a:t>
            </a:r>
            <a:r>
              <a:rPr dirty="0"/>
              <a:t> 26:38-39</a:t>
            </a:r>
          </a:p>
        </p:txBody>
      </p:sp>
      <p:pic>
        <p:nvPicPr>
          <p:cNvPr id="3" name="Picture 2">
            <a:extLst>
              <a:ext uri="{FF2B5EF4-FFF2-40B4-BE49-F238E27FC236}">
                <a16:creationId xmlns:a16="http://schemas.microsoft.com/office/drawing/2014/main" id="{2A3FBA0A-BC6A-4C8E-0864-079420EF60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1" name="E.  We give God EVERYTHING by giving Him the NEXT THING."/>
          <p:cNvSpPr txBox="1">
            <a:spLocks noGrp="1"/>
          </p:cNvSpPr>
          <p:nvPr>
            <p:ph type="subTitle" sz="quarter" idx="1"/>
          </p:nvPr>
        </p:nvSpPr>
        <p:spPr>
          <a:xfrm>
            <a:off x="1206500" y="2080876"/>
            <a:ext cx="17995900" cy="238799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E. 	</a:t>
            </a:r>
            <a:r>
              <a:rPr lang="en-GB" dirty="0" err="1"/>
              <a:t>Timamupatsa</a:t>
            </a:r>
            <a:r>
              <a:rPr lang="en-GB" dirty="0"/>
              <a:t> </a:t>
            </a:r>
            <a:r>
              <a:rPr lang="en-GB" dirty="0" err="1"/>
              <a:t>Mulungu</a:t>
            </a:r>
            <a:r>
              <a:rPr lang="en-GB" dirty="0"/>
              <a:t> </a:t>
            </a:r>
            <a:r>
              <a:rPr lang="en-GB" u="sng" dirty="0"/>
              <a:t>CHILICHONSE</a:t>
            </a:r>
            <a:r>
              <a:rPr lang="en-GB" dirty="0"/>
              <a:t> </a:t>
            </a:r>
            <a:r>
              <a:rPr lang="en-GB" dirty="0" err="1"/>
              <a:t>pomupatsa</a:t>
            </a:r>
            <a:r>
              <a:rPr lang="en-GB" dirty="0"/>
              <a:t> Iye 	</a:t>
            </a:r>
            <a:r>
              <a:rPr lang="en-GB" u="sng" dirty="0"/>
              <a:t>CHINTHU</a:t>
            </a:r>
            <a:r>
              <a:rPr lang="en-GB" dirty="0"/>
              <a:t> </a:t>
            </a:r>
            <a:r>
              <a:rPr lang="en-GB" u="sng" dirty="0"/>
              <a:t>CHOTSATIRA</a:t>
            </a:r>
            <a:r>
              <a:rPr lang="en-GB" dirty="0"/>
              <a:t>.</a:t>
            </a:r>
            <a:endParaRPr dirty="0"/>
          </a:p>
        </p:txBody>
      </p:sp>
      <p:pic>
        <p:nvPicPr>
          <p:cNvPr id="3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0D8E400E-BEBA-F753-D16F-5B41B463B8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3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377" name="Then God said, “Take your son, your only son, whom you love—Isaac—and go to the region of Moriah. Sacrifice him there as a burnt offering on a mountain I will show you.”…"/>
          <p:cNvSpPr txBox="1"/>
          <p:nvPr/>
        </p:nvSpPr>
        <p:spPr>
          <a:xfrm>
            <a:off x="1206500" y="2139177"/>
            <a:ext cx="20537406" cy="79933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2400"/>
              </a:spcBef>
              <a:defRPr sz="5500">
                <a:latin typeface="Source Serif Variable Regular"/>
                <a:ea typeface="Source Serif Variable Regular"/>
                <a:cs typeface="Source Serif Variable Regular"/>
                <a:sym typeface="Source Serif Variable Regular"/>
              </a:defRPr>
            </a:pPr>
            <a:r>
              <a:rPr lang="en-GB" dirty="0" err="1"/>
              <a:t>Ndipo</a:t>
            </a:r>
            <a:r>
              <a:rPr lang="en-GB" dirty="0"/>
              <a:t> </a:t>
            </a:r>
            <a:r>
              <a:rPr lang="en-GB" dirty="0" err="1"/>
              <a:t>anati</a:t>
            </a:r>
            <a:r>
              <a:rPr lang="en-GB" dirty="0"/>
              <a:t>, “</a:t>
            </a:r>
            <a:r>
              <a:rPr lang="en-GB" dirty="0" err="1"/>
              <a:t>Tengatu</a:t>
            </a:r>
            <a:r>
              <a:rPr lang="en-GB" dirty="0"/>
              <a:t> </a:t>
            </a:r>
            <a:r>
              <a:rPr lang="en-GB" dirty="0" err="1"/>
              <a:t>mwana</a:t>
            </a:r>
            <a:r>
              <a:rPr lang="en-GB" dirty="0"/>
              <a:t> </a:t>
            </a:r>
            <a:r>
              <a:rPr lang="en-GB" dirty="0" err="1"/>
              <a:t>wako</a:t>
            </a:r>
            <a:r>
              <a:rPr lang="en-GB" dirty="0"/>
              <a:t>, </a:t>
            </a:r>
            <a:r>
              <a:rPr lang="en-GB" dirty="0" err="1"/>
              <a:t>wamwamuna</a:t>
            </a:r>
            <a:r>
              <a:rPr lang="en-GB" dirty="0"/>
              <a:t> </a:t>
            </a:r>
            <a:r>
              <a:rPr lang="en-GB" dirty="0" err="1"/>
              <a:t>wayekhayo</a:t>
            </a:r>
            <a:r>
              <a:rPr lang="en-GB" dirty="0"/>
              <a:t>, </a:t>
            </a:r>
            <a:r>
              <a:rPr lang="en-GB" dirty="0" err="1"/>
              <a:t>Isake</a:t>
            </a:r>
            <a:r>
              <a:rPr lang="en-GB" dirty="0"/>
              <a:t> amene </a:t>
            </a:r>
            <a:r>
              <a:rPr lang="en-GB" dirty="0" err="1"/>
              <a:t>ukondana</a:t>
            </a:r>
            <a:r>
              <a:rPr lang="en-GB" dirty="0"/>
              <a:t> </a:t>
            </a:r>
            <a:r>
              <a:rPr lang="en-GB" dirty="0" err="1"/>
              <a:t>naye</a:t>
            </a:r>
            <a:r>
              <a:rPr lang="en-GB" dirty="0"/>
              <a:t>, </a:t>
            </a:r>
            <a:r>
              <a:rPr lang="en-GB" dirty="0" err="1"/>
              <a:t>numuke</a:t>
            </a:r>
            <a:r>
              <a:rPr lang="en-GB" dirty="0"/>
              <a:t> </a:t>
            </a:r>
            <a:r>
              <a:rPr lang="en-GB" dirty="0" err="1"/>
              <a:t>ku</a:t>
            </a:r>
            <a:r>
              <a:rPr lang="en-GB" dirty="0"/>
              <a:t> </a:t>
            </a:r>
            <a:r>
              <a:rPr lang="en-GB" dirty="0" err="1"/>
              <a:t>dziko</a:t>
            </a:r>
            <a:r>
              <a:rPr lang="en-GB" dirty="0"/>
              <a:t> la Moriya; </a:t>
            </a:r>
            <a:r>
              <a:rPr lang="en-GB" dirty="0" err="1"/>
              <a:t>numpereke</a:t>
            </a:r>
            <a:r>
              <a:rPr lang="en-GB" dirty="0"/>
              <a:t> iye </a:t>
            </a:r>
            <a:r>
              <a:rPr lang="en-GB" dirty="0" err="1"/>
              <a:t>kumeneko</a:t>
            </a:r>
            <a:r>
              <a:rPr lang="en-GB" dirty="0"/>
              <a:t> </a:t>
            </a:r>
            <a:r>
              <a:rPr lang="en-GB" dirty="0" err="1"/>
              <a:t>nsembe</a:t>
            </a:r>
            <a:r>
              <a:rPr lang="en-GB" dirty="0"/>
              <a:t> </a:t>
            </a:r>
            <a:r>
              <a:rPr lang="en-GB" dirty="0" err="1"/>
              <a:t>yopsereza</a:t>
            </a:r>
            <a:r>
              <a:rPr lang="en-GB" dirty="0"/>
              <a:t> pa </a:t>
            </a:r>
            <a:r>
              <a:rPr lang="en-GB" dirty="0" err="1"/>
              <a:t>limodzi</a:t>
            </a:r>
            <a:r>
              <a:rPr lang="en-GB" dirty="0"/>
              <a:t> la </a:t>
            </a:r>
            <a:r>
              <a:rPr lang="en-GB" dirty="0" err="1"/>
              <a:t>mapiri</a:t>
            </a:r>
            <a:r>
              <a:rPr lang="en-GB" dirty="0"/>
              <a:t> </a:t>
            </a:r>
            <a:r>
              <a:rPr lang="en-GB" dirty="0" err="1"/>
              <a:t>lomwe</a:t>
            </a:r>
            <a:r>
              <a:rPr lang="en-GB" dirty="0"/>
              <a:t> </a:t>
            </a:r>
            <a:r>
              <a:rPr lang="en-GB" dirty="0" err="1"/>
              <a:t>ndidzakuuza</a:t>
            </a:r>
            <a:r>
              <a:rPr lang="en-GB" dirty="0"/>
              <a:t> </a:t>
            </a:r>
            <a:r>
              <a:rPr lang="en-GB" dirty="0" err="1"/>
              <a:t>iwe</a:t>
            </a:r>
            <a:r>
              <a:rPr dirty="0"/>
              <a:t>.”</a:t>
            </a:r>
          </a:p>
          <a:p>
            <a:pPr algn="l" defTabSz="825500">
              <a:spcBef>
                <a:spcPts val="2400"/>
              </a:spcBef>
              <a:defRPr sz="5500">
                <a:solidFill>
                  <a:srgbClr val="CE9759"/>
                </a:solidFill>
                <a:latin typeface="Source Serif Variable Regular"/>
                <a:ea typeface="Source Serif Variable Regular"/>
                <a:cs typeface="Source Serif Variable Regular"/>
                <a:sym typeface="Source Serif Variable Regular"/>
              </a:defRPr>
            </a:pPr>
            <a:r>
              <a:rPr dirty="0"/>
              <a:t>- Genes</a:t>
            </a:r>
            <a:r>
              <a:rPr lang="en-GB" dirty="0" err="1"/>
              <a:t>esi</a:t>
            </a:r>
            <a:r>
              <a:rPr dirty="0"/>
              <a:t> 22:2</a:t>
            </a:r>
          </a:p>
        </p:txBody>
      </p:sp>
      <p:pic>
        <p:nvPicPr>
          <p:cNvPr id="3" name="Picture 2">
            <a:extLst>
              <a:ext uri="{FF2B5EF4-FFF2-40B4-BE49-F238E27FC236}">
                <a16:creationId xmlns:a16="http://schemas.microsoft.com/office/drawing/2014/main" id="{960E471B-1E80-CA68-7D92-4E7BB32B13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79"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dirty="0"/>
          </a:p>
        </p:txBody>
      </p:sp>
      <p:sp>
        <p:nvSpPr>
          <p:cNvPr id="380" name="I commit to SURRENDERING all that I am and all that I have to God."/>
          <p:cNvSpPr txBox="1">
            <a:spLocks noGrp="1"/>
          </p:cNvSpPr>
          <p:nvPr>
            <p:ph type="subTitle" sz="half" idx="1"/>
          </p:nvPr>
        </p:nvSpPr>
        <p:spPr>
          <a:xfrm>
            <a:off x="1206500" y="4472767"/>
            <a:ext cx="19799300"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u="sng" dirty="0"/>
              <a:t>KUDZIPEREKA</a:t>
            </a:r>
            <a:r>
              <a:rPr lang="en-GB" dirty="0"/>
              <a:t> </a:t>
            </a:r>
            <a:r>
              <a:rPr lang="en-GB" dirty="0" err="1"/>
              <a:t>zonse</a:t>
            </a:r>
            <a:r>
              <a:rPr lang="en-GB" dirty="0"/>
              <a:t> </a:t>
            </a:r>
            <a:r>
              <a:rPr lang="en-GB" dirty="0" err="1"/>
              <a:t>zimene</a:t>
            </a:r>
            <a:r>
              <a:rPr lang="en-GB" dirty="0"/>
              <a:t> </a:t>
            </a:r>
            <a:r>
              <a:rPr lang="en-GB" dirty="0" err="1"/>
              <a:t>ndili</a:t>
            </a:r>
            <a:r>
              <a:rPr lang="en-GB" dirty="0"/>
              <a:t> </a:t>
            </a:r>
            <a:r>
              <a:rPr lang="en-GB" dirty="0" err="1"/>
              <a:t>ndi</a:t>
            </a:r>
            <a:r>
              <a:rPr lang="en-GB" dirty="0"/>
              <a:t> </a:t>
            </a:r>
            <a:r>
              <a:rPr lang="en-GB" dirty="0" err="1"/>
              <a:t>zonse</a:t>
            </a:r>
            <a:r>
              <a:rPr lang="en-GB" dirty="0"/>
              <a:t> </a:t>
            </a:r>
            <a:r>
              <a:rPr lang="en-GB" dirty="0" err="1"/>
              <a:t>zimene</a:t>
            </a:r>
            <a:r>
              <a:rPr lang="en-GB" dirty="0"/>
              <a:t> </a:t>
            </a:r>
            <a:r>
              <a:rPr lang="en-GB" dirty="0" err="1"/>
              <a:t>ndili</a:t>
            </a:r>
            <a:r>
              <a:rPr lang="en-GB" dirty="0"/>
              <a:t> </a:t>
            </a:r>
            <a:r>
              <a:rPr lang="en-GB" dirty="0" err="1"/>
              <a:t>nazo</a:t>
            </a:r>
            <a:r>
              <a:rPr lang="en-GB" dirty="0"/>
              <a:t> </a:t>
            </a:r>
            <a:r>
              <a:rPr lang="en-GB" dirty="0" err="1"/>
              <a:t>kwa</a:t>
            </a:r>
            <a:r>
              <a:rPr lang="en-GB" dirty="0"/>
              <a:t> </a:t>
            </a:r>
            <a:r>
              <a:rPr lang="en-GB" dirty="0" err="1"/>
              <a:t>Mulungu</a:t>
            </a:r>
            <a:r>
              <a:rPr lang="en-GB" dirty="0"/>
              <a:t>. </a:t>
            </a:r>
            <a:r>
              <a:rPr dirty="0"/>
              <a:t>. </a:t>
            </a:r>
          </a:p>
        </p:txBody>
      </p:sp>
      <p:pic>
        <p:nvPicPr>
          <p:cNvPr id="381"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C33FAF80-BC59-1E44-58F5-69EAFB52D6BE}"/>
              </a:ext>
            </a:extLst>
          </p:cNvPr>
          <p:cNvPicPr>
            <a:picLocks noChangeAspect="1"/>
          </p:cNvPicPr>
          <p:nvPr/>
        </p:nvPicPr>
        <p:blipFill>
          <a:blip r:embed="rId4"/>
          <a:stretch>
            <a:fillRect/>
          </a:stretch>
        </p:blipFill>
        <p:spPr>
          <a:xfrm>
            <a:off x="1483858" y="11849425"/>
            <a:ext cx="5461000" cy="1028700"/>
          </a:xfrm>
          <a:prstGeom prst="rect">
            <a:avLst/>
          </a:prstGeom>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84"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Ntchito</a:t>
            </a:r>
            <a:r>
              <a:rPr lang="en-GB" dirty="0"/>
              <a:t> - </a:t>
            </a:r>
            <a:r>
              <a:rPr lang="en-GB" dirty="0" err="1"/>
              <a:t>Zokambirana</a:t>
            </a:r>
            <a:endParaRPr lang="en-GB" dirty="0"/>
          </a:p>
        </p:txBody>
      </p:sp>
      <p:pic>
        <p:nvPicPr>
          <p:cNvPr id="3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2C56F889-42C4-FE18-3C0D-57E729CE035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88" name="How Do I Get God’s  Best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en-GB" dirty="0"/>
              <a:t>Kodi </a:t>
            </a:r>
            <a:r>
              <a:rPr lang="en-GB" dirty="0" err="1"/>
              <a:t>Ndingapeze</a:t>
            </a:r>
            <a:r>
              <a:rPr lang="en-GB" dirty="0"/>
              <a:t> </a:t>
            </a:r>
            <a:r>
              <a:rPr lang="en-GB" dirty="0" err="1"/>
              <a:t>Bwanji</a:t>
            </a:r>
            <a:r>
              <a:rPr lang="en-GB" dirty="0"/>
              <a:t> </a:t>
            </a:r>
            <a:r>
              <a:rPr lang="en-GB" dirty="0" err="1"/>
              <a:t>Zabwino</a:t>
            </a:r>
            <a:r>
              <a:rPr lang="en-GB" dirty="0"/>
              <a:t> za </a:t>
            </a:r>
            <a:r>
              <a:rPr lang="en-GB" dirty="0" err="1"/>
              <a:t>Mulungu</a:t>
            </a:r>
            <a:r>
              <a:rPr lang="en-GB" dirty="0"/>
              <a:t> </a:t>
            </a:r>
            <a:r>
              <a:rPr lang="en-GB" dirty="0" err="1"/>
              <a:t>M’moyo</a:t>
            </a:r>
            <a:r>
              <a:rPr lang="en-GB" dirty="0"/>
              <a:t> Wanga</a:t>
            </a:r>
            <a:r>
              <a:rPr dirty="0"/>
              <a:t>?</a:t>
            </a:r>
          </a:p>
        </p:txBody>
      </p:sp>
      <p:pic>
        <p:nvPicPr>
          <p:cNvPr id="389" name="Image" descr="Image"/>
          <p:cNvPicPr>
            <a:picLocks noChangeAspect="1"/>
          </p:cNvPicPr>
          <p:nvPr/>
        </p:nvPicPr>
        <p:blipFill>
          <a:blip r:embed="rId3">
            <a:alphaModFix amt="6018"/>
          </a:blip>
          <a:stretch>
            <a:fillRect/>
          </a:stretch>
        </p:blipFill>
        <p:spPr>
          <a:xfrm>
            <a:off x="0" y="7287265"/>
            <a:ext cx="23865944" cy="9870690"/>
          </a:xfrm>
          <a:prstGeom prst="rect">
            <a:avLst/>
          </a:prstGeom>
          <a:ln w="12700">
            <a:miter lim="400000"/>
          </a:ln>
        </p:spPr>
      </p:pic>
      <p:sp>
        <p:nvSpPr>
          <p:cNvPr id="391" name="Session 3"/>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3</a:t>
            </a:r>
          </a:p>
        </p:txBody>
      </p:sp>
      <p:pic>
        <p:nvPicPr>
          <p:cNvPr id="4" name="Picture 3">
            <a:extLst>
              <a:ext uri="{FF2B5EF4-FFF2-40B4-BE49-F238E27FC236}">
                <a16:creationId xmlns:a16="http://schemas.microsoft.com/office/drawing/2014/main" id="{D4D60F66-B901-661A-DF47-F2ABC9BBD75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3" name="How Do I Get God’s Best for My Lif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a:t>Kodi </a:t>
            </a:r>
            <a:r>
              <a:rPr lang="en-GB" dirty="0" err="1"/>
              <a:t>Ndingapeze</a:t>
            </a:r>
            <a:r>
              <a:rPr lang="en-GB" dirty="0"/>
              <a:t> </a:t>
            </a:r>
            <a:r>
              <a:rPr lang="en-GB" dirty="0" err="1"/>
              <a:t>Bwanji</a:t>
            </a:r>
            <a:r>
              <a:rPr lang="en-GB" dirty="0"/>
              <a:t> </a:t>
            </a:r>
            <a:r>
              <a:rPr lang="en-GB" dirty="0" err="1"/>
              <a:t>Zabwino</a:t>
            </a:r>
            <a:r>
              <a:rPr lang="en-GB" dirty="0"/>
              <a:t> za </a:t>
            </a:r>
            <a:r>
              <a:rPr lang="en-GB" dirty="0" err="1"/>
              <a:t>Mulungu</a:t>
            </a:r>
            <a:r>
              <a:rPr lang="en-GB" dirty="0"/>
              <a:t> </a:t>
            </a:r>
            <a:r>
              <a:rPr lang="en-GB" dirty="0" err="1"/>
              <a:t>M’moyo</a:t>
            </a:r>
            <a:r>
              <a:rPr lang="en-GB" dirty="0"/>
              <a:t> Wanga?</a:t>
            </a:r>
          </a:p>
        </p:txBody>
      </p:sp>
      <p:sp>
        <p:nvSpPr>
          <p:cNvPr id="394" name="The second characteristic of a Romans 12 disciple relates to our relationship with the WORLD."/>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en-GB" dirty="0" err="1"/>
              <a:t>Chizindikiro</a:t>
            </a:r>
            <a:r>
              <a:rPr lang="en-GB" dirty="0"/>
              <a:t> </a:t>
            </a:r>
            <a:r>
              <a:rPr lang="en-GB" dirty="0" err="1"/>
              <a:t>chachiwiri</a:t>
            </a:r>
            <a:r>
              <a:rPr lang="en-GB" dirty="0"/>
              <a:t> cha </a:t>
            </a:r>
            <a:r>
              <a:rPr lang="en-GB" dirty="0" err="1"/>
              <a:t>wophunzira</a:t>
            </a:r>
            <a:r>
              <a:rPr lang="en-GB" dirty="0"/>
              <a:t> </a:t>
            </a:r>
            <a:r>
              <a:rPr lang="en-GB" dirty="0" err="1"/>
              <a:t>wa</a:t>
            </a:r>
            <a:r>
              <a:rPr lang="en-GB" dirty="0"/>
              <a:t> pa Aroma 12 </a:t>
            </a:r>
            <a:r>
              <a:rPr lang="en-GB" dirty="0" err="1"/>
              <a:t>chikukhudza</a:t>
            </a:r>
            <a:r>
              <a:rPr lang="en-GB" dirty="0"/>
              <a:t> </a:t>
            </a:r>
            <a:r>
              <a:rPr lang="en-GB" dirty="0" err="1"/>
              <a:t>ubale</a:t>
            </a:r>
            <a:r>
              <a:rPr lang="en-GB" dirty="0"/>
              <a:t> </a:t>
            </a:r>
            <a:r>
              <a:rPr lang="en-GB" dirty="0" err="1"/>
              <a:t>wathu</a:t>
            </a:r>
            <a:r>
              <a:rPr lang="en-GB" dirty="0"/>
              <a:t> </a:t>
            </a:r>
            <a:r>
              <a:rPr lang="en-GB" dirty="0" err="1"/>
              <a:t>ndi</a:t>
            </a:r>
            <a:r>
              <a:rPr lang="en-GB" dirty="0"/>
              <a:t> </a:t>
            </a:r>
            <a:r>
              <a:rPr lang="en-GB" dirty="0">
                <a:latin typeface="Source Serif Variable Bold"/>
                <a:ea typeface="Source Serif Variable Bold"/>
                <a:cs typeface="Source Serif Variable Bold"/>
                <a:sym typeface="Source Serif Variable Bold"/>
              </a:rPr>
              <a:t>DZIKO LAPANSI</a:t>
            </a:r>
            <a:r>
              <a:rPr dirty="0"/>
              <a:t>.</a:t>
            </a:r>
          </a:p>
        </p:txBody>
      </p:sp>
      <p:pic>
        <p:nvPicPr>
          <p:cNvPr id="39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07185122-56F1-FBBA-4A77-06033E02E2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398" name="1. How to Get God’s Best For Your Life"/>
          <p:cNvSpPr txBox="1">
            <a:spLocks noGrp="1"/>
          </p:cNvSpPr>
          <p:nvPr>
            <p:ph type="ctrTitle"/>
          </p:nvPr>
        </p:nvSpPr>
        <p:spPr>
          <a:xfrm>
            <a:off x="1206496" y="1458550"/>
            <a:ext cx="21822837" cy="2198952"/>
          </a:xfrm>
          <a:prstGeom prst="rect">
            <a:avLst/>
          </a:prstGeom>
        </p:spPr>
        <p:txBody>
          <a:bodyPr/>
          <a:lstStyle>
            <a:lvl1pPr>
              <a:defRPr sz="8500" b="0" spc="-340">
                <a:latin typeface="+mn-lt"/>
                <a:ea typeface="+mn-ea"/>
                <a:cs typeface="+mn-cs"/>
                <a:sym typeface="Montserrat Light"/>
              </a:defRPr>
            </a:lvl1pPr>
          </a:lstStyle>
          <a:p>
            <a:r>
              <a:rPr dirty="0"/>
              <a:t>1. </a:t>
            </a:r>
            <a:r>
              <a:rPr lang="en-GB" dirty="0" err="1"/>
              <a:t>Momwe</a:t>
            </a:r>
            <a:r>
              <a:rPr lang="en-GB" dirty="0"/>
              <a:t> </a:t>
            </a:r>
            <a:r>
              <a:rPr lang="en-GB" dirty="0" err="1"/>
              <a:t>Mungapezere</a:t>
            </a:r>
            <a:r>
              <a:rPr lang="en-GB" dirty="0"/>
              <a:t> </a:t>
            </a:r>
            <a:r>
              <a:rPr lang="en-GB" dirty="0" err="1"/>
              <a:t>Zabwino</a:t>
            </a:r>
            <a:r>
              <a:rPr lang="en-GB" dirty="0"/>
              <a:t> za  </a:t>
            </a:r>
            <a:r>
              <a:rPr lang="en-GB" dirty="0" err="1"/>
              <a:t>Mulungu</a:t>
            </a:r>
            <a:r>
              <a:rPr lang="en-GB" dirty="0"/>
              <a:t> pa </a:t>
            </a:r>
            <a:r>
              <a:rPr lang="en-GB" dirty="0" err="1"/>
              <a:t>Moyo</a:t>
            </a:r>
            <a:r>
              <a:rPr lang="en-GB" dirty="0"/>
              <a:t> </a:t>
            </a:r>
            <a:r>
              <a:rPr lang="en-GB" dirty="0" err="1"/>
              <a:t>Wanu</a:t>
            </a:r>
            <a:r>
              <a:rPr lang="en-GB" dirty="0"/>
              <a:t>?</a:t>
            </a:r>
            <a:endParaRPr dirty="0"/>
          </a:p>
        </p:txBody>
      </p:sp>
      <p:pic>
        <p:nvPicPr>
          <p:cNvPr id="39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01" name="And do not be conformed to this world, but be transformed by the renewing of your mind, so that you may prove what the will of God is, that which is good and acceptable and perfect.…"/>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lnSpcReduction="10000"/>
          </a:bodyPr>
          <a:lstStyle/>
          <a:p>
            <a:pPr algn="l" defTabSz="825500">
              <a:defRPr sz="5500">
                <a:latin typeface="Source Serif Variable Regular"/>
                <a:ea typeface="Source Serif Variable Regular"/>
                <a:cs typeface="Source Serif Variable Regular"/>
                <a:sym typeface="Source Serif Variable Regular"/>
              </a:defRPr>
            </a:pPr>
            <a:r>
              <a:rPr lang="en-GB" dirty="0" err="1"/>
              <a:t>Ndipo</a:t>
            </a:r>
            <a:r>
              <a:rPr lang="en-GB" dirty="0"/>
              <a:t> </a:t>
            </a:r>
            <a:r>
              <a:rPr lang="en-GB" dirty="0" err="1"/>
              <a:t>musafanizidwe</a:t>
            </a:r>
            <a:r>
              <a:rPr lang="en-GB" dirty="0"/>
              <a:t> </a:t>
            </a:r>
            <a:r>
              <a:rPr lang="en-GB" dirty="0" err="1"/>
              <a:t>ndi</a:t>
            </a:r>
            <a:r>
              <a:rPr lang="en-GB" dirty="0"/>
              <a:t> </a:t>
            </a:r>
            <a:r>
              <a:rPr lang="en-GB" dirty="0" err="1"/>
              <a:t>makhalidwe</a:t>
            </a:r>
            <a:r>
              <a:rPr lang="en-GB" dirty="0"/>
              <a:t> a </a:t>
            </a:r>
            <a:r>
              <a:rPr lang="en-GB" dirty="0" err="1"/>
              <a:t>pansi</a:t>
            </a:r>
            <a:r>
              <a:rPr lang="en-GB" dirty="0"/>
              <a:t> </a:t>
            </a:r>
            <a:r>
              <a:rPr lang="en-GB" dirty="0" err="1"/>
              <a:t>pano</a:t>
            </a:r>
            <a:r>
              <a:rPr lang="en-GB" dirty="0"/>
              <a:t>, </a:t>
            </a:r>
            <a:r>
              <a:rPr lang="en-GB" dirty="0" err="1"/>
              <a:t>koma</a:t>
            </a:r>
            <a:r>
              <a:rPr lang="en-GB" dirty="0"/>
              <a:t> </a:t>
            </a:r>
            <a:r>
              <a:rPr lang="en-GB" dirty="0" err="1"/>
              <a:t>mukhale</a:t>
            </a:r>
            <a:r>
              <a:rPr lang="en-GB" dirty="0"/>
              <a:t> </a:t>
            </a:r>
            <a:r>
              <a:rPr lang="en-GB" dirty="0" err="1"/>
              <a:t>osandulika</a:t>
            </a:r>
            <a:r>
              <a:rPr lang="en-GB" dirty="0"/>
              <a:t>, </a:t>
            </a:r>
            <a:r>
              <a:rPr lang="en-GB" dirty="0" err="1"/>
              <a:t>mwa</a:t>
            </a:r>
            <a:r>
              <a:rPr lang="en-GB" dirty="0"/>
              <a:t> </a:t>
            </a:r>
            <a:r>
              <a:rPr lang="en-GB" dirty="0" err="1"/>
              <a:t>kukonzanso</a:t>
            </a:r>
            <a:r>
              <a:rPr lang="en-GB" dirty="0"/>
              <a:t> </a:t>
            </a:r>
            <a:r>
              <a:rPr lang="en-GB" dirty="0" err="1"/>
              <a:t>kwa</a:t>
            </a:r>
            <a:r>
              <a:rPr lang="en-GB" dirty="0"/>
              <a:t> </a:t>
            </a:r>
            <a:r>
              <a:rPr lang="en-GB" dirty="0" err="1"/>
              <a:t>mtima</a:t>
            </a:r>
            <a:r>
              <a:rPr lang="en-GB" dirty="0"/>
              <a:t> </a:t>
            </a:r>
            <a:r>
              <a:rPr lang="en-GB" dirty="0" err="1"/>
              <a:t>wanu</a:t>
            </a:r>
            <a:r>
              <a:rPr lang="en-GB" dirty="0"/>
              <a:t>, </a:t>
            </a:r>
            <a:r>
              <a:rPr lang="en-GB" dirty="0" err="1"/>
              <a:t>kuti</a:t>
            </a:r>
            <a:r>
              <a:rPr lang="en-GB" dirty="0"/>
              <a:t> </a:t>
            </a:r>
            <a:r>
              <a:rPr lang="en-GB" dirty="0" err="1"/>
              <a:t>mukazindikire</a:t>
            </a:r>
            <a:r>
              <a:rPr lang="en-GB" dirty="0"/>
              <a:t> </a:t>
            </a:r>
            <a:r>
              <a:rPr lang="en-GB" dirty="0" err="1"/>
              <a:t>chimene</a:t>
            </a:r>
            <a:r>
              <a:rPr lang="en-GB" dirty="0"/>
              <a:t> chili </a:t>
            </a:r>
            <a:r>
              <a:rPr lang="en-GB" dirty="0" err="1"/>
              <a:t>chifuno</a:t>
            </a:r>
            <a:r>
              <a:rPr lang="en-GB" dirty="0"/>
              <a:t> cha </a:t>
            </a:r>
            <a:r>
              <a:rPr lang="en-GB" dirty="0" err="1"/>
              <a:t>Mulungu</a:t>
            </a:r>
            <a:r>
              <a:rPr lang="en-GB" dirty="0"/>
              <a:t>, </a:t>
            </a:r>
            <a:r>
              <a:rPr lang="en-GB" dirty="0" err="1"/>
              <a:t>chabwino</a:t>
            </a:r>
            <a:r>
              <a:rPr lang="en-GB" dirty="0"/>
              <a:t>, </a:t>
            </a:r>
            <a:r>
              <a:rPr lang="en-GB" dirty="0" err="1"/>
              <a:t>ndi</a:t>
            </a:r>
            <a:r>
              <a:rPr lang="en-GB" dirty="0"/>
              <a:t> </a:t>
            </a:r>
            <a:r>
              <a:rPr lang="en-GB" dirty="0" err="1"/>
              <a:t>chokondweretsa</a:t>
            </a:r>
            <a:r>
              <a:rPr lang="en-GB" dirty="0"/>
              <a:t>, </a:t>
            </a:r>
            <a:r>
              <a:rPr lang="en-GB" dirty="0" err="1"/>
              <a:t>ndi</a:t>
            </a:r>
            <a:r>
              <a:rPr lang="en-GB" dirty="0"/>
              <a:t> </a:t>
            </a:r>
            <a:r>
              <a:rPr lang="en-GB" dirty="0" err="1"/>
              <a:t>changwiro</a:t>
            </a:r>
            <a:r>
              <a:rPr lang="en-GB" dirty="0"/>
              <a:t>.</a:t>
            </a:r>
          </a:p>
          <a:p>
            <a:pPr algn="l" defTabSz="825500">
              <a:defRPr sz="5500">
                <a:latin typeface="Source Serif Variable Regular"/>
                <a:ea typeface="Source Serif Variable Regular"/>
                <a:cs typeface="Source Serif Variable Regular"/>
                <a:sym typeface="Source Serif Variable Regular"/>
              </a:defRPr>
            </a:pPr>
            <a:endParaRPr dirty="0"/>
          </a:p>
          <a:p>
            <a:pPr algn="l" defTabSz="825500">
              <a:defRPr sz="5500">
                <a:solidFill>
                  <a:srgbClr val="CE9759"/>
                </a:solidFill>
                <a:latin typeface="Source Serif Variable Regular"/>
                <a:ea typeface="Source Serif Variable Regular"/>
                <a:cs typeface="Source Serif Variable Regular"/>
                <a:sym typeface="Source Serif Variable Regular"/>
              </a:defRPr>
            </a:pPr>
            <a:r>
              <a:rPr dirty="0"/>
              <a:t>- </a:t>
            </a:r>
            <a:r>
              <a:rPr lang="en-GB" dirty="0"/>
              <a:t>Aroma</a:t>
            </a:r>
            <a:r>
              <a:rPr dirty="0"/>
              <a:t> 12:2</a:t>
            </a:r>
          </a:p>
        </p:txBody>
      </p:sp>
      <p:pic>
        <p:nvPicPr>
          <p:cNvPr id="3" name="Picture 2">
            <a:extLst>
              <a:ext uri="{FF2B5EF4-FFF2-40B4-BE49-F238E27FC236}">
                <a16:creationId xmlns:a16="http://schemas.microsoft.com/office/drawing/2014/main" id="{702A6E9B-9D52-E889-FE56-CBB6C96CD7F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1" animBg="1" advAuto="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05" name="A. Why are there so many salvation DECISIONS and so few       dedicated DISCIPLES?"/>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en-GB" dirty="0"/>
              <a:t>Kodi </a:t>
            </a:r>
            <a:r>
              <a:rPr lang="en-GB" dirty="0" err="1"/>
              <a:t>ndi</a:t>
            </a:r>
            <a:r>
              <a:rPr lang="en-GB" dirty="0"/>
              <a:t> </a:t>
            </a:r>
            <a:r>
              <a:rPr lang="en-GB" dirty="0" err="1"/>
              <a:t>chifukwa</a:t>
            </a:r>
            <a:r>
              <a:rPr lang="en-GB" dirty="0"/>
              <a:t> </a:t>
            </a:r>
            <a:r>
              <a:rPr lang="en-GB" dirty="0" err="1"/>
              <a:t>chiyani</a:t>
            </a:r>
            <a:r>
              <a:rPr lang="en-GB" dirty="0"/>
              <a:t> </a:t>
            </a:r>
            <a:r>
              <a:rPr lang="en-GB" dirty="0" err="1"/>
              <a:t>pali</a:t>
            </a:r>
            <a:r>
              <a:rPr lang="en-GB" dirty="0"/>
              <a:t> </a:t>
            </a:r>
            <a:r>
              <a:rPr lang="en-GB" u="sng" dirty="0"/>
              <a:t>ZIGANIZO</a:t>
            </a:r>
            <a:r>
              <a:rPr lang="en-GB" dirty="0"/>
              <a:t> za </a:t>
            </a:r>
            <a:r>
              <a:rPr lang="en-GB" dirty="0" err="1"/>
              <a:t>chipulumutso</a:t>
            </a:r>
            <a:r>
              <a:rPr lang="en-GB" dirty="0"/>
              <a:t> 	</a:t>
            </a:r>
            <a:r>
              <a:rPr lang="en-GB" dirty="0" err="1"/>
              <a:t>zambiri</a:t>
            </a:r>
            <a:r>
              <a:rPr lang="en-GB" dirty="0"/>
              <a:t> </a:t>
            </a:r>
            <a:r>
              <a:rPr lang="en-GB" dirty="0" err="1"/>
              <a:t>koma</a:t>
            </a:r>
            <a:r>
              <a:rPr lang="en-GB" dirty="0"/>
              <a:t> </a:t>
            </a:r>
            <a:r>
              <a:rPr lang="en-GB" u="sng" dirty="0"/>
              <a:t>OPHUNZIRA</a:t>
            </a:r>
            <a:r>
              <a:rPr lang="en-GB" dirty="0"/>
              <a:t> </a:t>
            </a:r>
            <a:r>
              <a:rPr lang="en-GB" dirty="0" err="1"/>
              <a:t>odzipereka</a:t>
            </a:r>
            <a:r>
              <a:rPr lang="en-GB" dirty="0"/>
              <a:t> </a:t>
            </a:r>
            <a:r>
              <a:rPr lang="en-GB" dirty="0" err="1"/>
              <a:t>ochepa</a:t>
            </a:r>
            <a:r>
              <a:rPr lang="en-GB" dirty="0"/>
              <a:t>?</a:t>
            </a:r>
            <a:endParaRPr dirty="0"/>
          </a:p>
        </p:txBody>
      </p:sp>
      <p:pic>
        <p:nvPicPr>
          <p:cNvPr id="2" name="Picture 1">
            <a:extLst>
              <a:ext uri="{FF2B5EF4-FFF2-40B4-BE49-F238E27FC236}">
                <a16:creationId xmlns:a16="http://schemas.microsoft.com/office/drawing/2014/main" id="{E0494910-E45F-2B47-65AD-60BC12A8587B}"/>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09" name="B. Negative command: &quot;Do not be conformed to the pattern of       this world..&quot;"/>
          <p:cNvSpPr txBox="1"/>
          <p:nvPr/>
        </p:nvSpPr>
        <p:spPr>
          <a:xfrm>
            <a:off x="1206500" y="2094883"/>
            <a:ext cx="20537406" cy="23969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en-GB" dirty="0" err="1">
                <a:latin typeface="Source Serif Variable Bold"/>
                <a:ea typeface="Source Serif Variable Bold"/>
                <a:cs typeface="Source Serif Variable Bold"/>
                <a:sym typeface="Source Serif Variable Bold"/>
              </a:rPr>
              <a:t>Lamulo</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loletsa</a:t>
            </a:r>
            <a:r>
              <a:rPr dirty="0">
                <a:latin typeface="Source Serif Variable Bold"/>
                <a:ea typeface="Source Serif Variable Bold"/>
                <a:cs typeface="Source Serif Variable Bold"/>
                <a:sym typeface="Source Serif Variable Bold"/>
              </a:rPr>
              <a:t>:</a:t>
            </a:r>
            <a:r>
              <a:rPr dirty="0"/>
              <a:t> "</a:t>
            </a:r>
            <a:r>
              <a:rPr lang="en-GB" dirty="0" err="1"/>
              <a:t>Musafanizidwe</a:t>
            </a:r>
            <a:r>
              <a:rPr lang="en-GB" dirty="0"/>
              <a:t> </a:t>
            </a:r>
            <a:r>
              <a:rPr lang="en-GB" dirty="0" err="1"/>
              <a:t>ndi</a:t>
            </a:r>
            <a:r>
              <a:rPr lang="en-GB" dirty="0"/>
              <a:t> </a:t>
            </a:r>
            <a:r>
              <a:rPr lang="en-GB" dirty="0" err="1"/>
              <a:t>makhalidwe</a:t>
            </a:r>
            <a:r>
              <a:rPr lang="en-GB" dirty="0"/>
              <a:t> a </a:t>
            </a:r>
            <a:r>
              <a:rPr lang="en-GB" dirty="0" err="1"/>
              <a:t>pansi</a:t>
            </a:r>
            <a:r>
              <a:rPr lang="en-GB" dirty="0"/>
              <a:t> 	</a:t>
            </a:r>
            <a:r>
              <a:rPr lang="en-GB" dirty="0" err="1"/>
              <a:t>pano</a:t>
            </a:r>
            <a:r>
              <a:rPr lang="en-GB" dirty="0"/>
              <a:t>."</a:t>
            </a:r>
            <a:endParaRPr dirty="0"/>
          </a:p>
        </p:txBody>
      </p:sp>
      <p:sp>
        <p:nvSpPr>
          <p:cNvPr id="410" name="Translation: Stop allowing yourselves to be molded by the INFLUENCES and pressures of this present world system.…"/>
          <p:cNvSpPr txBox="1"/>
          <p:nvPr/>
        </p:nvSpPr>
        <p:spPr>
          <a:xfrm>
            <a:off x="1923297" y="5240282"/>
            <a:ext cx="20537406" cy="551627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Kumasulira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kwake</a:t>
            </a:r>
            <a:r>
              <a:rPr dirty="0"/>
              <a:t>: </a:t>
            </a:r>
            <a:r>
              <a:rPr lang="en-GB" dirty="0" err="1"/>
              <a:t>Musiye</a:t>
            </a:r>
            <a:r>
              <a:rPr lang="en-GB" dirty="0"/>
              <a:t> </a:t>
            </a:r>
            <a:r>
              <a:rPr lang="en-GB" dirty="0" err="1"/>
              <a:t>kulola</a:t>
            </a:r>
            <a:r>
              <a:rPr lang="en-GB" dirty="0"/>
              <a:t> </a:t>
            </a:r>
            <a:r>
              <a:rPr lang="en-GB" dirty="0" err="1"/>
              <a:t>kuti</a:t>
            </a:r>
            <a:r>
              <a:rPr lang="en-GB" dirty="0"/>
              <a:t> </a:t>
            </a:r>
            <a:r>
              <a:rPr lang="en-GB" dirty="0" err="1"/>
              <a:t>kakhalidwe</a:t>
            </a:r>
            <a:r>
              <a:rPr lang="en-GB" dirty="0"/>
              <a:t> </a:t>
            </a:r>
            <a:r>
              <a:rPr lang="en-GB" dirty="0" err="1"/>
              <a:t>ndi</a:t>
            </a:r>
            <a:r>
              <a:rPr lang="en-GB" dirty="0"/>
              <a:t> </a:t>
            </a:r>
            <a:r>
              <a:rPr lang="en-GB" dirty="0" err="1"/>
              <a:t>kaganizidwe</a:t>
            </a:r>
            <a:r>
              <a:rPr lang="en-GB" dirty="0"/>
              <a:t> </a:t>
            </a:r>
            <a:r>
              <a:rPr lang="en-GB" dirty="0" err="1"/>
              <a:t>kanu</a:t>
            </a:r>
            <a:r>
              <a:rPr lang="en-GB" dirty="0"/>
              <a:t> </a:t>
            </a:r>
            <a:r>
              <a:rPr lang="en-GB" dirty="0" err="1"/>
              <a:t>kadzitsanzira</a:t>
            </a:r>
            <a:r>
              <a:rPr lang="en-GB" dirty="0"/>
              <a:t> </a:t>
            </a:r>
            <a:r>
              <a:rPr lang="en-GB" u="sng" dirty="0"/>
              <a:t>ZOCHITIKA</a:t>
            </a:r>
            <a:r>
              <a:rPr lang="en-GB" dirty="0"/>
              <a:t> </a:t>
            </a:r>
            <a:r>
              <a:rPr lang="en-GB" dirty="0" err="1"/>
              <a:t>ndi</a:t>
            </a:r>
            <a:r>
              <a:rPr lang="en-GB" dirty="0"/>
              <a:t> </a:t>
            </a:r>
            <a:r>
              <a:rPr lang="en-GB" dirty="0" err="1"/>
              <a:t>zilakolako</a:t>
            </a:r>
            <a:r>
              <a:rPr lang="en-GB" dirty="0"/>
              <a:t> za </a:t>
            </a:r>
            <a:r>
              <a:rPr lang="en-GB" dirty="0" err="1"/>
              <a:t>m’dziko</a:t>
            </a:r>
            <a:r>
              <a:rPr lang="en-GB" dirty="0"/>
              <a:t> lino </a:t>
            </a:r>
            <a:r>
              <a:rPr lang="en-GB" dirty="0" err="1"/>
              <a:t>lapansi</a:t>
            </a:r>
            <a:r>
              <a:rPr lang="en-GB" dirty="0"/>
              <a:t>.</a:t>
            </a:r>
            <a:r>
              <a:rPr dirty="0"/>
              <a:t>.</a:t>
            </a:r>
          </a:p>
          <a:p>
            <a:pPr algn="l" defTabSz="825500">
              <a:spcBef>
                <a:spcPts val="7100"/>
              </a:spcBef>
              <a:defRPr sz="550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Application</a:t>
            </a:r>
            <a:r>
              <a:rPr dirty="0"/>
              <a:t>: </a:t>
            </a:r>
            <a:r>
              <a:rPr lang="en-GB" dirty="0" err="1"/>
              <a:t>Tikuyenera</a:t>
            </a:r>
            <a:r>
              <a:rPr lang="en-GB" dirty="0"/>
              <a:t> </a:t>
            </a:r>
            <a:r>
              <a:rPr lang="en-GB" dirty="0" err="1"/>
              <a:t>kukhala</a:t>
            </a:r>
            <a:r>
              <a:rPr lang="en-GB" dirty="0"/>
              <a:t>  OLEKANA </a:t>
            </a:r>
            <a:r>
              <a:rPr lang="en-GB" dirty="0" err="1"/>
              <a:t>ndi</a:t>
            </a:r>
            <a:r>
              <a:rPr lang="en-GB" dirty="0"/>
              <a:t> </a:t>
            </a:r>
            <a:r>
              <a:rPr lang="en-GB" dirty="0" err="1"/>
              <a:t>mfundo</a:t>
            </a:r>
            <a:r>
              <a:rPr lang="en-GB" dirty="0"/>
              <a:t> za </a:t>
            </a:r>
            <a:r>
              <a:rPr lang="en-GB" dirty="0" err="1"/>
              <a:t>m’dziko</a:t>
            </a:r>
            <a:r>
              <a:rPr lang="en-GB" dirty="0"/>
              <a:t> </a:t>
            </a:r>
            <a:r>
              <a:rPr lang="en-GB" dirty="0" err="1"/>
              <a:t>lapansi</a:t>
            </a:r>
            <a:r>
              <a:rPr lang="en-GB" dirty="0"/>
              <a:t>.</a:t>
            </a:r>
          </a:p>
          <a:p>
            <a:pPr algn="l" defTabSz="825500">
              <a:spcBef>
                <a:spcPts val="7100"/>
              </a:spcBef>
              <a:defRPr sz="5500">
                <a:latin typeface="Source Serif Variable Regular"/>
                <a:ea typeface="Source Serif Variable Regular"/>
                <a:cs typeface="Source Serif Variable Regular"/>
                <a:sym typeface="Source Serif Variable Regular"/>
              </a:defRPr>
            </a:pPr>
            <a:endParaRPr dirty="0"/>
          </a:p>
        </p:txBody>
      </p:sp>
      <p:pic>
        <p:nvPicPr>
          <p:cNvPr id="3" name="Picture 2">
            <a:extLst>
              <a:ext uri="{FF2B5EF4-FFF2-40B4-BE49-F238E27FC236}">
                <a16:creationId xmlns:a16="http://schemas.microsoft.com/office/drawing/2014/main" id="{86174BC4-86D9-B175-4FE8-4898395C892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0">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0">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0">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 grpId="1" build="p" animBg="1" advAuto="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1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14" name="C. Positive command: “...be transformed by the renewing of…"/>
          <p:cNvSpPr txBox="1"/>
          <p:nvPr/>
        </p:nvSpPr>
        <p:spPr>
          <a:xfrm>
            <a:off x="1206500" y="2094883"/>
            <a:ext cx="22263100" cy="28554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en-GB" dirty="0" err="1">
                <a:latin typeface="Source Serif Variable Bold"/>
                <a:ea typeface="Source Serif Variable Bold"/>
                <a:cs typeface="Source Serif Variable Bold"/>
                <a:sym typeface="Source Serif Variable Bold"/>
              </a:rPr>
              <a:t>Lamulo</a:t>
            </a:r>
            <a:r>
              <a:rPr lang="en-GB" dirty="0">
                <a:latin typeface="Source Serif Variable Bold"/>
                <a:ea typeface="Source Serif Variable Bold"/>
                <a:cs typeface="Source Serif Variable Bold"/>
                <a:sym typeface="Source Serif Variable Bold"/>
              </a:rPr>
              <a:t> la </a:t>
            </a:r>
            <a:r>
              <a:rPr lang="en-GB" dirty="0" err="1">
                <a:latin typeface="Source Serif Variable Bold"/>
                <a:ea typeface="Source Serif Variable Bold"/>
                <a:cs typeface="Source Serif Variable Bold"/>
                <a:sym typeface="Source Serif Variable Bold"/>
              </a:rPr>
              <a:t>zoyenera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kuchita</a:t>
            </a:r>
            <a:r>
              <a:rPr dirty="0">
                <a:latin typeface="Source Serif Variable Bold"/>
                <a:ea typeface="Source Serif Variable Bold"/>
                <a:cs typeface="Source Serif Variable Bold"/>
                <a:sym typeface="Source Serif Variable Bold"/>
              </a:rPr>
              <a:t>: </a:t>
            </a:r>
            <a:r>
              <a:rPr dirty="0"/>
              <a:t>“...</a:t>
            </a:r>
            <a:r>
              <a:rPr lang="en-GB" dirty="0"/>
              <a:t> </a:t>
            </a:r>
            <a:r>
              <a:rPr dirty="0"/>
              <a:t>be transformed by the renewing of </a:t>
            </a:r>
          </a:p>
          <a:p>
            <a:pPr algn="l" defTabSz="825500">
              <a:defRPr sz="5500">
                <a:latin typeface="Source Serif Variable Regular"/>
                <a:ea typeface="Source Serif Variable Regular"/>
                <a:cs typeface="Source Serif Variable Regular"/>
                <a:sym typeface="Source Serif Variable Regular"/>
              </a:defRPr>
            </a:pPr>
            <a:r>
              <a:rPr dirty="0"/>
              <a:t>     your mind.”</a:t>
            </a:r>
          </a:p>
        </p:txBody>
      </p:sp>
      <p:sp>
        <p:nvSpPr>
          <p:cNvPr id="415" name="Translation: Allow God to completely change your inward thinking and outward behavior by cooperating wholeheartedly moment-by-moment with the Spirit’s renewing process.…"/>
          <p:cNvSpPr txBox="1"/>
          <p:nvPr/>
        </p:nvSpPr>
        <p:spPr>
          <a:xfrm>
            <a:off x="2122621" y="4952369"/>
            <a:ext cx="20537406" cy="79237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7100"/>
              </a:spcBef>
              <a:defRPr sz="550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Kumasulira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kwake</a:t>
            </a:r>
            <a:r>
              <a:rPr dirty="0">
                <a:latin typeface="Source Serif Variable Bold"/>
                <a:ea typeface="Source Serif Variable Bold"/>
                <a:cs typeface="Source Serif Variable Bold"/>
                <a:sym typeface="Source Serif Variable Bold"/>
              </a:rPr>
              <a:t>: </a:t>
            </a:r>
            <a:r>
              <a:rPr lang="en-GB" dirty="0" err="1"/>
              <a:t>Lorani</a:t>
            </a:r>
            <a:r>
              <a:rPr lang="en-GB" dirty="0"/>
              <a:t> </a:t>
            </a:r>
            <a:r>
              <a:rPr lang="en-GB" dirty="0" err="1"/>
              <a:t>Mulungu</a:t>
            </a:r>
            <a:r>
              <a:rPr lang="en-GB" dirty="0"/>
              <a:t> </a:t>
            </a:r>
            <a:r>
              <a:rPr lang="en-GB" dirty="0" err="1"/>
              <a:t>kuti</a:t>
            </a:r>
            <a:r>
              <a:rPr lang="en-GB" dirty="0"/>
              <a:t> </a:t>
            </a:r>
            <a:r>
              <a:rPr lang="en-GB" dirty="0" err="1"/>
              <a:t>akusintheni</a:t>
            </a:r>
            <a:r>
              <a:rPr lang="en-GB" dirty="0"/>
              <a:t> </a:t>
            </a:r>
            <a:r>
              <a:rPr lang="en-GB" dirty="0" err="1"/>
              <a:t>kwathunthu</a:t>
            </a:r>
            <a:r>
              <a:rPr lang="en-GB" dirty="0"/>
              <a:t> </a:t>
            </a:r>
            <a:r>
              <a:rPr lang="en-GB" dirty="0" err="1"/>
              <a:t>m’kaganizidwe</a:t>
            </a:r>
            <a:r>
              <a:rPr lang="en-GB" dirty="0"/>
              <a:t> ka </a:t>
            </a:r>
            <a:r>
              <a:rPr lang="en-GB" dirty="0" err="1"/>
              <a:t>mkati</a:t>
            </a:r>
            <a:r>
              <a:rPr lang="en-GB" dirty="0"/>
              <a:t> </a:t>
            </a:r>
            <a:r>
              <a:rPr lang="en-GB" dirty="0" err="1"/>
              <a:t>mwanu</a:t>
            </a:r>
            <a:r>
              <a:rPr lang="en-GB" dirty="0"/>
              <a:t> </a:t>
            </a:r>
            <a:r>
              <a:rPr lang="en-GB" dirty="0" err="1"/>
              <a:t>ndi</a:t>
            </a:r>
            <a:r>
              <a:rPr lang="en-GB" dirty="0"/>
              <a:t> </a:t>
            </a:r>
            <a:r>
              <a:rPr lang="en-GB" dirty="0" err="1"/>
              <a:t>khalidwe</a:t>
            </a:r>
            <a:r>
              <a:rPr lang="en-GB" dirty="0"/>
              <a:t> </a:t>
            </a:r>
            <a:r>
              <a:rPr lang="en-GB" dirty="0" err="1"/>
              <a:t>lanu</a:t>
            </a:r>
            <a:r>
              <a:rPr lang="en-GB" dirty="0"/>
              <a:t> </a:t>
            </a:r>
            <a:r>
              <a:rPr lang="en-GB" dirty="0" err="1"/>
              <a:t>lakunja</a:t>
            </a:r>
            <a:r>
              <a:rPr lang="en-GB" dirty="0"/>
              <a:t> </a:t>
            </a:r>
            <a:r>
              <a:rPr lang="en-GB" dirty="0" err="1"/>
              <a:t>pogwirizana</a:t>
            </a:r>
            <a:r>
              <a:rPr lang="en-GB" dirty="0"/>
              <a:t> </a:t>
            </a:r>
            <a:r>
              <a:rPr lang="en-GB" dirty="0" err="1"/>
              <a:t>naye</a:t>
            </a:r>
            <a:r>
              <a:rPr lang="en-GB" dirty="0"/>
              <a:t> </a:t>
            </a:r>
            <a:r>
              <a:rPr lang="en-GB" dirty="0" err="1"/>
              <a:t>moona</a:t>
            </a:r>
            <a:r>
              <a:rPr lang="en-GB" dirty="0"/>
              <a:t> </a:t>
            </a:r>
            <a:r>
              <a:rPr lang="en-GB" dirty="0" err="1"/>
              <a:t>mtima</a:t>
            </a:r>
            <a:r>
              <a:rPr lang="en-GB" dirty="0"/>
              <a:t> </a:t>
            </a:r>
            <a:r>
              <a:rPr lang="en-GB" dirty="0" err="1"/>
              <a:t>nthawi</a:t>
            </a:r>
            <a:r>
              <a:rPr lang="en-GB" dirty="0"/>
              <a:t> </a:t>
            </a:r>
            <a:r>
              <a:rPr lang="en-GB" dirty="0" err="1"/>
              <a:t>ndi</a:t>
            </a:r>
            <a:r>
              <a:rPr lang="en-GB" dirty="0"/>
              <a:t> </a:t>
            </a:r>
            <a:r>
              <a:rPr lang="en-GB" dirty="0" err="1"/>
              <a:t>nthawi</a:t>
            </a:r>
            <a:r>
              <a:rPr lang="en-GB" dirty="0"/>
              <a:t> </a:t>
            </a:r>
            <a:r>
              <a:rPr lang="en-GB" dirty="0" err="1"/>
              <a:t>komanso</a:t>
            </a:r>
            <a:r>
              <a:rPr lang="en-GB" dirty="0"/>
              <a:t> </a:t>
            </a:r>
            <a:r>
              <a:rPr lang="en-GB" dirty="0" err="1"/>
              <a:t>ndi</a:t>
            </a:r>
            <a:r>
              <a:rPr lang="en-GB" dirty="0"/>
              <a:t> </a:t>
            </a:r>
            <a:r>
              <a:rPr lang="en-GB" dirty="0" err="1"/>
              <a:t>dongosolo</a:t>
            </a:r>
            <a:r>
              <a:rPr lang="en-GB" dirty="0"/>
              <a:t> la </a:t>
            </a:r>
            <a:r>
              <a:rPr lang="en-GB" dirty="0" err="1"/>
              <a:t>kusintha</a:t>
            </a:r>
            <a:r>
              <a:rPr lang="en-GB" dirty="0"/>
              <a:t> </a:t>
            </a:r>
            <a:r>
              <a:rPr lang="en-GB" dirty="0" err="1"/>
              <a:t>kotsogozedwa</a:t>
            </a:r>
            <a:r>
              <a:rPr lang="en-GB" dirty="0"/>
              <a:t> </a:t>
            </a:r>
            <a:r>
              <a:rPr lang="en-GB" dirty="0" err="1"/>
              <a:t>ndi</a:t>
            </a:r>
            <a:r>
              <a:rPr lang="en-GB" dirty="0"/>
              <a:t> </a:t>
            </a:r>
            <a:r>
              <a:rPr lang="en-GB" dirty="0" err="1"/>
              <a:t>Mzimu</a:t>
            </a:r>
            <a:r>
              <a:rPr dirty="0"/>
              <a:t>.</a:t>
            </a:r>
          </a:p>
          <a:p>
            <a:pPr algn="l" defTabSz="825500">
              <a:spcBef>
                <a:spcPts val="7100"/>
              </a:spcBef>
              <a:defRPr sz="550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Kugwiritsa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ntchito</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kwake</a:t>
            </a:r>
            <a:r>
              <a:rPr dirty="0">
                <a:latin typeface="Source Serif Variable Bold"/>
                <a:ea typeface="Source Serif Variable Bold"/>
                <a:cs typeface="Source Serif Variable Bold"/>
                <a:sym typeface="Source Serif Variable Bold"/>
              </a:rPr>
              <a:t>: </a:t>
            </a:r>
            <a:r>
              <a:rPr lang="en-GB" dirty="0" err="1"/>
              <a:t>Tikuyenera</a:t>
            </a:r>
            <a:r>
              <a:rPr lang="en-GB" dirty="0"/>
              <a:t> </a:t>
            </a:r>
            <a:r>
              <a:rPr lang="en-GB" dirty="0" err="1"/>
              <a:t>kupangidwa</a:t>
            </a:r>
            <a:r>
              <a:rPr lang="en-GB" dirty="0"/>
              <a:t> </a:t>
            </a:r>
            <a:r>
              <a:rPr lang="en-GB" dirty="0" err="1"/>
              <a:t>ndi</a:t>
            </a:r>
            <a:r>
              <a:rPr lang="en-GB" dirty="0"/>
              <a:t> </a:t>
            </a:r>
            <a:r>
              <a:rPr lang="en-GB" u="sng" dirty="0"/>
              <a:t>MAWU</a:t>
            </a:r>
            <a:r>
              <a:rPr lang="en-GB" dirty="0"/>
              <a:t>, </a:t>
            </a:r>
            <a:r>
              <a:rPr lang="en-GB" dirty="0" err="1"/>
              <a:t>osati</a:t>
            </a:r>
            <a:r>
              <a:rPr lang="en-GB" dirty="0"/>
              <a:t> </a:t>
            </a:r>
            <a:r>
              <a:rPr lang="en-GB" u="sng" dirty="0"/>
              <a:t>DZIKO</a:t>
            </a:r>
            <a:r>
              <a:rPr lang="en-GB" dirty="0"/>
              <a:t> </a:t>
            </a:r>
            <a:r>
              <a:rPr lang="en-GB" dirty="0" err="1"/>
              <a:t>lapansi</a:t>
            </a:r>
            <a:r>
              <a:rPr lang="en-GB" dirty="0"/>
              <a:t>.</a:t>
            </a:r>
          </a:p>
        </p:txBody>
      </p:sp>
      <p:pic>
        <p:nvPicPr>
          <p:cNvPr id="3" name="Picture 2">
            <a:extLst>
              <a:ext uri="{FF2B5EF4-FFF2-40B4-BE49-F238E27FC236}">
                <a16:creationId xmlns:a16="http://schemas.microsoft.com/office/drawing/2014/main" id="{F6D76335-89C8-ADD8-34A8-B64E474FF30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5">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41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4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5" grpId="1" build="p" animBg="1" advAuto="0"/>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17" name="2. Separate From the World’s Values"/>
          <p:cNvSpPr txBox="1">
            <a:spLocks noGrp="1"/>
          </p:cNvSpPr>
          <p:nvPr>
            <p:ph type="ctrTitle"/>
          </p:nvPr>
        </p:nvSpPr>
        <p:spPr>
          <a:xfrm>
            <a:off x="1206496" y="1458550"/>
            <a:ext cx="21450304" cy="2198952"/>
          </a:xfrm>
          <a:prstGeom prst="rect">
            <a:avLst/>
          </a:prstGeom>
        </p:spPr>
        <p:txBody>
          <a:bodyPr/>
          <a:lstStyle>
            <a:lvl1pPr>
              <a:defRPr sz="8500" b="0" spc="-340">
                <a:latin typeface="+mn-lt"/>
                <a:ea typeface="+mn-ea"/>
                <a:cs typeface="+mn-cs"/>
                <a:sym typeface="Montserrat Light"/>
              </a:defRPr>
            </a:lvl1pPr>
          </a:lstStyle>
          <a:p>
            <a:r>
              <a:rPr dirty="0"/>
              <a:t>2. </a:t>
            </a:r>
            <a:r>
              <a:rPr lang="en-GB" dirty="0" err="1"/>
              <a:t>Kulekana</a:t>
            </a:r>
            <a:r>
              <a:rPr lang="en-GB" dirty="0"/>
              <a:t> </a:t>
            </a:r>
            <a:r>
              <a:rPr lang="en-GB" dirty="0" err="1"/>
              <a:t>ndi</a:t>
            </a:r>
            <a:r>
              <a:rPr lang="en-GB" dirty="0"/>
              <a:t> Mfundo za </a:t>
            </a:r>
            <a:r>
              <a:rPr lang="en-GB" dirty="0" err="1"/>
              <a:t>M’dziko</a:t>
            </a:r>
            <a:r>
              <a:rPr lang="en-GB" dirty="0"/>
              <a:t> </a:t>
            </a:r>
            <a:r>
              <a:rPr lang="en-GB" dirty="0" err="1"/>
              <a:t>Lapansi</a:t>
            </a:r>
            <a:endParaRPr dirty="0"/>
          </a:p>
        </p:txBody>
      </p:sp>
      <p:pic>
        <p:nvPicPr>
          <p:cNvPr id="41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20" name="Do not love the world nor the things in the world. If anyone loves the world, the love of the Father is not in him. For all that is in the world, the lust of the flesh and the lust of the eyes and the boastful pride of life, is not from the Father, but i"/>
          <p:cNvSpPr txBox="1"/>
          <p:nvPr/>
        </p:nvSpPr>
        <p:spPr>
          <a:xfrm>
            <a:off x="1206500" y="3977389"/>
            <a:ext cx="20537406" cy="78720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err="1"/>
              <a:t>Musakonde</a:t>
            </a:r>
            <a:r>
              <a:rPr lang="en-GB" dirty="0"/>
              <a:t> </a:t>
            </a:r>
            <a:r>
              <a:rPr lang="en-GB" dirty="0" err="1"/>
              <a:t>dziko</a:t>
            </a:r>
            <a:r>
              <a:rPr lang="en-GB" dirty="0"/>
              <a:t> </a:t>
            </a:r>
            <a:r>
              <a:rPr lang="en-GB" dirty="0" err="1"/>
              <a:t>lapansi</a:t>
            </a:r>
            <a:r>
              <a:rPr lang="en-GB" dirty="0"/>
              <a:t>, </a:t>
            </a:r>
            <a:r>
              <a:rPr lang="en-GB" dirty="0" err="1"/>
              <a:t>kapena</a:t>
            </a:r>
            <a:r>
              <a:rPr lang="en-GB" dirty="0"/>
              <a:t> za </a:t>
            </a:r>
            <a:r>
              <a:rPr lang="en-GB" dirty="0" err="1"/>
              <a:t>m'dziko</a:t>
            </a:r>
            <a:r>
              <a:rPr lang="en-GB" dirty="0"/>
              <a:t> </a:t>
            </a:r>
            <a:r>
              <a:rPr lang="en-GB" dirty="0" err="1"/>
              <a:t>lapansi</a:t>
            </a:r>
            <a:r>
              <a:rPr lang="en-GB" dirty="0"/>
              <a:t>. </a:t>
            </a:r>
            <a:r>
              <a:rPr lang="en-GB" dirty="0" err="1"/>
              <a:t>Ngati</a:t>
            </a:r>
            <a:r>
              <a:rPr lang="en-GB" dirty="0"/>
              <a:t> </a:t>
            </a:r>
            <a:r>
              <a:rPr lang="en-GB" dirty="0" err="1"/>
              <a:t>wina</a:t>
            </a:r>
            <a:r>
              <a:rPr lang="en-GB" dirty="0"/>
              <a:t> </a:t>
            </a:r>
            <a:r>
              <a:rPr lang="en-GB" dirty="0" err="1"/>
              <a:t>akonda</a:t>
            </a:r>
            <a:r>
              <a:rPr lang="en-GB" dirty="0"/>
              <a:t> </a:t>
            </a:r>
            <a:r>
              <a:rPr lang="en-GB" dirty="0" err="1"/>
              <a:t>dziko</a:t>
            </a:r>
            <a:r>
              <a:rPr lang="en-GB" dirty="0"/>
              <a:t> </a:t>
            </a:r>
            <a:r>
              <a:rPr lang="en-GB" dirty="0" err="1"/>
              <a:t>lapansi</a:t>
            </a:r>
            <a:r>
              <a:rPr lang="en-GB" dirty="0"/>
              <a:t>, </a:t>
            </a:r>
            <a:r>
              <a:rPr lang="en-GB" dirty="0" err="1"/>
              <a:t>chikondi</a:t>
            </a:r>
            <a:r>
              <a:rPr lang="en-GB" dirty="0"/>
              <a:t> cha </a:t>
            </a:r>
            <a:r>
              <a:rPr lang="en-GB" dirty="0" err="1"/>
              <a:t>Atate</a:t>
            </a:r>
            <a:r>
              <a:rPr lang="en-GB" dirty="0"/>
              <a:t> </a:t>
            </a:r>
            <a:r>
              <a:rPr lang="en-GB" dirty="0" err="1"/>
              <a:t>sichili</a:t>
            </a:r>
            <a:r>
              <a:rPr lang="en-GB" dirty="0"/>
              <a:t> </a:t>
            </a:r>
            <a:r>
              <a:rPr lang="en-GB" dirty="0" err="1"/>
              <a:t>mwa</a:t>
            </a:r>
            <a:r>
              <a:rPr lang="en-GB" dirty="0"/>
              <a:t> iye. </a:t>
            </a:r>
            <a:r>
              <a:rPr lang="en-GB" dirty="0" err="1"/>
              <a:t>Pakuti</a:t>
            </a:r>
            <a:r>
              <a:rPr lang="en-GB" dirty="0"/>
              <a:t> </a:t>
            </a:r>
            <a:r>
              <a:rPr lang="en-GB" dirty="0" err="1"/>
              <a:t>chilichonse</a:t>
            </a:r>
            <a:r>
              <a:rPr lang="en-GB" dirty="0"/>
              <a:t> cha </a:t>
            </a:r>
            <a:r>
              <a:rPr lang="en-GB" dirty="0" err="1"/>
              <a:t>m'dziko</a:t>
            </a:r>
            <a:r>
              <a:rPr lang="en-GB" dirty="0"/>
              <a:t> </a:t>
            </a:r>
            <a:r>
              <a:rPr lang="en-GB" dirty="0" err="1"/>
              <a:t>lapansi</a:t>
            </a:r>
            <a:r>
              <a:rPr lang="en-GB" dirty="0"/>
              <a:t>, </a:t>
            </a:r>
            <a:r>
              <a:rPr lang="en-GB" dirty="0" err="1"/>
              <a:t>chilakolako</a:t>
            </a:r>
            <a:r>
              <a:rPr lang="en-GB" dirty="0"/>
              <a:t> cha </a:t>
            </a:r>
            <a:r>
              <a:rPr lang="en-GB" dirty="0" err="1"/>
              <a:t>thupi</a:t>
            </a:r>
            <a:r>
              <a:rPr lang="en-GB" dirty="0"/>
              <a:t> </a:t>
            </a:r>
            <a:r>
              <a:rPr lang="en-GB" dirty="0" err="1"/>
              <a:t>ndi</a:t>
            </a:r>
            <a:r>
              <a:rPr lang="en-GB" dirty="0"/>
              <a:t> </a:t>
            </a:r>
            <a:r>
              <a:rPr lang="en-GB" dirty="0" err="1"/>
              <a:t>chilakolako</a:t>
            </a:r>
            <a:r>
              <a:rPr lang="en-GB" dirty="0"/>
              <a:t> cha </a:t>
            </a:r>
            <a:r>
              <a:rPr lang="en-GB" dirty="0" err="1"/>
              <a:t>maso</a:t>
            </a:r>
            <a:r>
              <a:rPr lang="en-GB" dirty="0"/>
              <a:t>, </a:t>
            </a:r>
            <a:r>
              <a:rPr lang="en-GB" dirty="0" err="1"/>
              <a:t>matamandidwe</a:t>
            </a:r>
            <a:r>
              <a:rPr lang="en-GB" dirty="0"/>
              <a:t> a </a:t>
            </a:r>
            <a:r>
              <a:rPr lang="en-GB" dirty="0" err="1"/>
              <a:t>moyo</a:t>
            </a:r>
            <a:r>
              <a:rPr lang="en-GB" dirty="0"/>
              <a:t>, </a:t>
            </a:r>
            <a:r>
              <a:rPr lang="en-GB" dirty="0" err="1"/>
              <a:t>sizichokera</a:t>
            </a:r>
            <a:r>
              <a:rPr lang="en-GB" dirty="0"/>
              <a:t> </a:t>
            </a:r>
            <a:r>
              <a:rPr lang="en-GB" dirty="0" err="1"/>
              <a:t>kwa</a:t>
            </a:r>
            <a:r>
              <a:rPr lang="en-GB" dirty="0"/>
              <a:t> </a:t>
            </a:r>
            <a:r>
              <a:rPr lang="en-GB" dirty="0" err="1"/>
              <a:t>Atate</a:t>
            </a:r>
            <a:r>
              <a:rPr lang="en-GB" dirty="0"/>
              <a:t>, </a:t>
            </a:r>
            <a:r>
              <a:rPr lang="en-GB" dirty="0" err="1"/>
              <a:t>koma</a:t>
            </a:r>
            <a:r>
              <a:rPr lang="en-GB" dirty="0"/>
              <a:t> </a:t>
            </a:r>
            <a:r>
              <a:rPr lang="en-GB" dirty="0" err="1"/>
              <a:t>kudziko</a:t>
            </a:r>
            <a:r>
              <a:rPr lang="en-GB" dirty="0"/>
              <a:t> </a:t>
            </a:r>
            <a:r>
              <a:rPr lang="en-GB" dirty="0" err="1"/>
              <a:t>lapansi</a:t>
            </a:r>
            <a:r>
              <a:rPr lang="en-GB" dirty="0"/>
              <a:t>. </a:t>
            </a:r>
            <a:r>
              <a:rPr lang="en-GB" dirty="0" err="1"/>
              <a:t>Ndipo</a:t>
            </a:r>
            <a:r>
              <a:rPr lang="en-GB" dirty="0"/>
              <a:t> </a:t>
            </a:r>
            <a:r>
              <a:rPr lang="en-GB" dirty="0" err="1"/>
              <a:t>dziko</a:t>
            </a:r>
            <a:r>
              <a:rPr lang="en-GB" dirty="0"/>
              <a:t> </a:t>
            </a:r>
            <a:r>
              <a:rPr lang="en-GB" dirty="0" err="1"/>
              <a:t>lapansi</a:t>
            </a:r>
            <a:r>
              <a:rPr lang="en-GB" dirty="0"/>
              <a:t> </a:t>
            </a:r>
            <a:r>
              <a:rPr lang="en-GB" dirty="0" err="1"/>
              <a:t>lipita</a:t>
            </a:r>
            <a:r>
              <a:rPr lang="en-GB" dirty="0"/>
              <a:t>, </a:t>
            </a:r>
            <a:r>
              <a:rPr lang="en-GB" dirty="0" err="1"/>
              <a:t>ndi</a:t>
            </a:r>
            <a:r>
              <a:rPr lang="en-GB" dirty="0"/>
              <a:t> </a:t>
            </a:r>
            <a:r>
              <a:rPr lang="en-GB" dirty="0" err="1"/>
              <a:t>chilakolako</a:t>
            </a:r>
            <a:r>
              <a:rPr lang="en-GB" dirty="0"/>
              <a:t> </a:t>
            </a:r>
            <a:r>
              <a:rPr lang="en-GB" dirty="0" err="1"/>
              <a:t>chake</a:t>
            </a:r>
            <a:r>
              <a:rPr lang="en-GB" dirty="0"/>
              <a:t>; </a:t>
            </a:r>
            <a:r>
              <a:rPr lang="en-GB" dirty="0" err="1"/>
              <a:t>koma</a:t>
            </a:r>
            <a:r>
              <a:rPr lang="en-GB" dirty="0"/>
              <a:t> iye amene </a:t>
            </a:r>
            <a:r>
              <a:rPr lang="en-GB" dirty="0" err="1"/>
              <a:t>achita</a:t>
            </a:r>
            <a:r>
              <a:rPr lang="en-GB" dirty="0"/>
              <a:t> </a:t>
            </a:r>
            <a:r>
              <a:rPr lang="en-GB" dirty="0" err="1"/>
              <a:t>chifuniro</a:t>
            </a:r>
            <a:r>
              <a:rPr lang="en-GB" dirty="0"/>
              <a:t> cha </a:t>
            </a:r>
            <a:r>
              <a:rPr lang="en-GB" dirty="0" err="1"/>
              <a:t>Mulungu</a:t>
            </a:r>
            <a:r>
              <a:rPr lang="en-GB" dirty="0"/>
              <a:t> </a:t>
            </a:r>
            <a:r>
              <a:rPr lang="en-GB" dirty="0" err="1"/>
              <a:t>akhala</a:t>
            </a:r>
            <a:r>
              <a:rPr lang="en-GB" dirty="0"/>
              <a:t> </a:t>
            </a:r>
            <a:r>
              <a:rPr lang="en-GB" dirty="0" err="1"/>
              <a:t>kunthawi</a:t>
            </a:r>
            <a:r>
              <a:rPr lang="en-GB" dirty="0"/>
              <a:t> </a:t>
            </a:r>
            <a:r>
              <a:rPr lang="en-GB" dirty="0" err="1"/>
              <a:t>yonse</a:t>
            </a:r>
            <a:r>
              <a:rPr lang="en-GB" dirty="0"/>
              <a:t>.</a:t>
            </a:r>
            <a:endParaRPr dirty="0"/>
          </a:p>
          <a:p>
            <a:pPr algn="l" defTabSz="825500">
              <a:spcBef>
                <a:spcPts val="1200"/>
              </a:spcBef>
              <a:defRPr sz="5500">
                <a:solidFill>
                  <a:srgbClr val="CE9759"/>
                </a:solidFill>
                <a:latin typeface="Source Serif Variable Regular"/>
                <a:ea typeface="Source Serif Variable Regular"/>
                <a:cs typeface="Source Serif Variable Regular"/>
                <a:sym typeface="Source Serif Variable Regular"/>
              </a:defRPr>
            </a:pPr>
            <a:r>
              <a:rPr dirty="0"/>
              <a:t>- </a:t>
            </a:r>
            <a:r>
              <a:rPr lang="en-US" dirty="0"/>
              <a:t>1 YOHANE 2:15-17</a:t>
            </a:r>
            <a:endParaRPr dirty="0"/>
          </a:p>
        </p:txBody>
      </p:sp>
      <p:pic>
        <p:nvPicPr>
          <p:cNvPr id="3" name="Picture 2">
            <a:extLst>
              <a:ext uri="{FF2B5EF4-FFF2-40B4-BE49-F238E27FC236}">
                <a16:creationId xmlns:a16="http://schemas.microsoft.com/office/drawing/2014/main" id="{70C248C5-3DD5-BC03-CBFE-F24EF3BE21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 grpId="1" animBg="1" advAuto="0"/>
    </p:bld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2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24" name="Summary: The World’s system seeks to seduce us from our love of Christ through PLEASURES, POSSESSIONS, and POSITION."/>
          <p:cNvSpPr txBox="1"/>
          <p:nvPr/>
        </p:nvSpPr>
        <p:spPr>
          <a:xfrm>
            <a:off x="1206500" y="2094883"/>
            <a:ext cx="21514907" cy="89121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Chidule</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chake</a:t>
            </a:r>
            <a:r>
              <a:rPr dirty="0">
                <a:latin typeface="Source Serif Variable Bold"/>
                <a:ea typeface="Source Serif Variable Bold"/>
                <a:cs typeface="Source Serif Variable Bold"/>
                <a:sym typeface="Source Serif Variable Bold"/>
              </a:rPr>
              <a:t>:</a:t>
            </a:r>
            <a:r>
              <a:rPr dirty="0"/>
              <a:t> </a:t>
            </a:r>
            <a:r>
              <a:rPr lang="en-GB" dirty="0" err="1"/>
              <a:t>Dongosolo</a:t>
            </a:r>
            <a:r>
              <a:rPr lang="en-GB" dirty="0"/>
              <a:t> la </a:t>
            </a:r>
            <a:r>
              <a:rPr lang="en-GB" dirty="0" err="1"/>
              <a:t>dziko</a:t>
            </a:r>
            <a:r>
              <a:rPr lang="en-GB" dirty="0"/>
              <a:t> </a:t>
            </a:r>
            <a:r>
              <a:rPr lang="en-GB" dirty="0" err="1"/>
              <a:t>lapansi</a:t>
            </a:r>
            <a:r>
              <a:rPr lang="en-GB" dirty="0"/>
              <a:t> </a:t>
            </a:r>
            <a:r>
              <a:rPr lang="en-GB" dirty="0" err="1"/>
              <a:t>limafuna</a:t>
            </a:r>
            <a:r>
              <a:rPr lang="en-GB" dirty="0"/>
              <a:t> </a:t>
            </a:r>
            <a:r>
              <a:rPr lang="en-GB" dirty="0" err="1"/>
              <a:t>kutikopa</a:t>
            </a:r>
            <a:r>
              <a:rPr lang="en-GB" dirty="0"/>
              <a:t> </a:t>
            </a:r>
            <a:r>
              <a:rPr lang="en-GB" dirty="0" err="1"/>
              <a:t>ife</a:t>
            </a:r>
            <a:r>
              <a:rPr lang="en-GB" dirty="0"/>
              <a:t> </a:t>
            </a:r>
            <a:r>
              <a:rPr lang="en-GB" dirty="0" err="1"/>
              <a:t>kuti</a:t>
            </a:r>
            <a:r>
              <a:rPr lang="en-GB" dirty="0"/>
              <a:t> </a:t>
            </a:r>
            <a:r>
              <a:rPr lang="en-GB" dirty="0" err="1"/>
              <a:t>tichoke</a:t>
            </a:r>
            <a:r>
              <a:rPr lang="en-GB" dirty="0"/>
              <a:t> </a:t>
            </a:r>
            <a:r>
              <a:rPr lang="en-GB" dirty="0" err="1"/>
              <a:t>ku</a:t>
            </a:r>
            <a:r>
              <a:rPr lang="en-GB" dirty="0"/>
              <a:t> </a:t>
            </a:r>
            <a:r>
              <a:rPr lang="en-GB" dirty="0" err="1"/>
              <a:t>chikondi</a:t>
            </a:r>
            <a:r>
              <a:rPr lang="en-GB" dirty="0"/>
              <a:t> cha </a:t>
            </a:r>
            <a:r>
              <a:rPr lang="en-GB" dirty="0" err="1"/>
              <a:t>Khristu</a:t>
            </a:r>
            <a:r>
              <a:rPr lang="en-GB" dirty="0"/>
              <a:t> </a:t>
            </a:r>
            <a:r>
              <a:rPr lang="en-GB" dirty="0" err="1"/>
              <a:t>kudzera</a:t>
            </a:r>
            <a:r>
              <a:rPr lang="en-GB" dirty="0"/>
              <a:t> mu </a:t>
            </a:r>
            <a:r>
              <a:rPr lang="en-GB" u="sng" dirty="0"/>
              <a:t>ZOSANGALATSA</a:t>
            </a:r>
            <a:r>
              <a:rPr lang="en-GB" dirty="0"/>
              <a:t> </a:t>
            </a:r>
            <a:r>
              <a:rPr lang="en-GB" u="sng" dirty="0"/>
              <a:t>THUPI</a:t>
            </a:r>
            <a:r>
              <a:rPr lang="en-GB" dirty="0"/>
              <a:t>, </a:t>
            </a:r>
            <a:r>
              <a:rPr lang="en-GB" u="sng" dirty="0"/>
              <a:t>CHUMA</a:t>
            </a:r>
            <a:r>
              <a:rPr lang="en-GB" dirty="0"/>
              <a:t>, </a:t>
            </a:r>
            <a:r>
              <a:rPr lang="en-GB" dirty="0" err="1"/>
              <a:t>ndi</a:t>
            </a:r>
            <a:r>
              <a:rPr lang="en-GB" dirty="0"/>
              <a:t> </a:t>
            </a:r>
            <a:r>
              <a:rPr lang="en-GB" u="sng" dirty="0"/>
              <a:t>MAUDINDO</a:t>
            </a:r>
            <a:r>
              <a:rPr dirty="0"/>
              <a:t>. </a:t>
            </a:r>
          </a:p>
        </p:txBody>
      </p:sp>
      <p:pic>
        <p:nvPicPr>
          <p:cNvPr id="3" name="Picture 2">
            <a:extLst>
              <a:ext uri="{FF2B5EF4-FFF2-40B4-BE49-F238E27FC236}">
                <a16:creationId xmlns:a16="http://schemas.microsoft.com/office/drawing/2014/main" id="{5A894472-DC03-284E-8BB5-CFCE47A6A6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26" name="3. Principles of Transforming Your Mind"/>
          <p:cNvSpPr txBox="1">
            <a:spLocks noGrp="1"/>
          </p:cNvSpPr>
          <p:nvPr>
            <p:ph type="ctrTitle"/>
          </p:nvPr>
        </p:nvSpPr>
        <p:spPr>
          <a:xfrm>
            <a:off x="1206496" y="1458550"/>
            <a:ext cx="21213237" cy="2198952"/>
          </a:xfrm>
          <a:prstGeom prst="rect">
            <a:avLst/>
          </a:prstGeom>
        </p:spPr>
        <p:txBody>
          <a:bodyPr/>
          <a:lstStyle>
            <a:lvl1pPr>
              <a:defRPr sz="8500" b="0" spc="-340">
                <a:latin typeface="+mn-lt"/>
                <a:ea typeface="+mn-ea"/>
                <a:cs typeface="+mn-cs"/>
                <a:sym typeface="Montserrat Light"/>
              </a:defRPr>
            </a:lvl1pPr>
          </a:lstStyle>
          <a:p>
            <a:r>
              <a:rPr dirty="0"/>
              <a:t>3. </a:t>
            </a:r>
            <a:r>
              <a:rPr lang="en-GB" dirty="0" err="1"/>
              <a:t>Ngodya</a:t>
            </a:r>
            <a:r>
              <a:rPr lang="en-GB" dirty="0"/>
              <a:t> za </a:t>
            </a:r>
            <a:r>
              <a:rPr lang="en-GB" dirty="0" err="1"/>
              <a:t>Kusintha</a:t>
            </a:r>
            <a:r>
              <a:rPr lang="en-GB" dirty="0"/>
              <a:t> </a:t>
            </a:r>
            <a:r>
              <a:rPr lang="en-GB" dirty="0" err="1"/>
              <a:t>Kaganizidwe</a:t>
            </a:r>
            <a:r>
              <a:rPr lang="en-GB" dirty="0"/>
              <a:t> Kanu</a:t>
            </a:r>
            <a:endParaRPr dirty="0"/>
          </a:p>
        </p:txBody>
      </p:sp>
      <p:pic>
        <p:nvPicPr>
          <p:cNvPr id="4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29" name="A. It is a CONTINUAL process. (Colossians 3:1-4)"/>
          <p:cNvSpPr txBox="1"/>
          <p:nvPr/>
        </p:nvSpPr>
        <p:spPr>
          <a:xfrm>
            <a:off x="1206500" y="3977390"/>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en-GB" dirty="0"/>
              <a:t>Ndi </a:t>
            </a:r>
            <a:r>
              <a:rPr lang="en-GB" dirty="0" err="1"/>
              <a:t>ndondomeko</a:t>
            </a:r>
            <a:r>
              <a:rPr lang="en-GB" dirty="0"/>
              <a:t> </a:t>
            </a:r>
            <a:r>
              <a:rPr lang="en-GB" u="sng" dirty="0"/>
              <a:t>YOPITILIRA</a:t>
            </a:r>
            <a:r>
              <a:rPr lang="en-GB" dirty="0"/>
              <a:t>. (</a:t>
            </a:r>
            <a:r>
              <a:rPr lang="en-GB" dirty="0" err="1"/>
              <a:t>Akolose</a:t>
            </a:r>
            <a:r>
              <a:rPr lang="en-GB" dirty="0"/>
              <a:t> 3:1-4)</a:t>
            </a:r>
            <a:endParaRPr dirty="0"/>
          </a:p>
        </p:txBody>
      </p:sp>
      <p:pic>
        <p:nvPicPr>
          <p:cNvPr id="3" name="Picture 2">
            <a:extLst>
              <a:ext uri="{FF2B5EF4-FFF2-40B4-BE49-F238E27FC236}">
                <a16:creationId xmlns:a16="http://schemas.microsoft.com/office/drawing/2014/main" id="{B713811D-6448-328F-334A-99F3FDCD54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33" name="B. It is a BATTLE (2 Corinthians 10:4-5)"/>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en-GB" dirty="0"/>
              <a:t>Ndi </a:t>
            </a:r>
            <a:r>
              <a:rPr lang="en-GB" u="sng" dirty="0"/>
              <a:t>NKHONDO</a:t>
            </a:r>
            <a:r>
              <a:rPr lang="en-GB" dirty="0"/>
              <a:t> (2 </a:t>
            </a:r>
            <a:r>
              <a:rPr lang="en-GB" dirty="0" err="1"/>
              <a:t>Akorinto</a:t>
            </a:r>
            <a:r>
              <a:rPr lang="en-GB" dirty="0"/>
              <a:t> 10:4-5)</a:t>
            </a:r>
            <a:endParaRPr dirty="0"/>
          </a:p>
        </p:txBody>
      </p:sp>
      <p:pic>
        <p:nvPicPr>
          <p:cNvPr id="3" name="Picture 2">
            <a:extLst>
              <a:ext uri="{FF2B5EF4-FFF2-40B4-BE49-F238E27FC236}">
                <a16:creationId xmlns:a16="http://schemas.microsoft.com/office/drawing/2014/main" id="{90B4E977-D267-07F0-BD1D-8D78C22EE6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37" name="C. It is a SUPERNATURAL work of the Holy Spirit. (Romans 8:5-6)"/>
          <p:cNvSpPr txBox="1"/>
          <p:nvPr/>
        </p:nvSpPr>
        <p:spPr>
          <a:xfrm>
            <a:off x="1206500" y="2094883"/>
            <a:ext cx="18178780"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en-GB" dirty="0"/>
              <a:t>Ndi </a:t>
            </a:r>
            <a:r>
              <a:rPr lang="en-GB" dirty="0" err="1"/>
              <a:t>ntchito</a:t>
            </a:r>
            <a:r>
              <a:rPr lang="en-GB" dirty="0"/>
              <a:t>  </a:t>
            </a:r>
            <a:r>
              <a:rPr lang="en-GB" u="sng" dirty="0"/>
              <a:t>YAUZIMU</a:t>
            </a:r>
            <a:r>
              <a:rPr lang="en-GB" dirty="0"/>
              <a:t> </a:t>
            </a:r>
            <a:r>
              <a:rPr lang="en-GB" dirty="0" err="1"/>
              <a:t>yogwiridwa</a:t>
            </a:r>
            <a:r>
              <a:rPr lang="en-GB" dirty="0"/>
              <a:t> </a:t>
            </a:r>
            <a:r>
              <a:rPr lang="en-GB" dirty="0" err="1"/>
              <a:t>ndi</a:t>
            </a:r>
            <a:r>
              <a:rPr lang="en-GB" dirty="0"/>
              <a:t> </a:t>
            </a:r>
            <a:r>
              <a:rPr lang="en-GB" dirty="0" err="1"/>
              <a:t>Mzimu</a:t>
            </a:r>
            <a:r>
              <a:rPr lang="en-GB" dirty="0"/>
              <a:t> </a:t>
            </a:r>
            <a:r>
              <a:rPr lang="en-GB" dirty="0" err="1"/>
              <a:t>Woyera</a:t>
            </a:r>
            <a:r>
              <a:rPr lang="en-GB" dirty="0"/>
              <a:t>. 	(Aroma 8:5-6)</a:t>
            </a:r>
            <a:endParaRPr dirty="0"/>
          </a:p>
        </p:txBody>
      </p:sp>
      <p:pic>
        <p:nvPicPr>
          <p:cNvPr id="3" name="Picture 2">
            <a:extLst>
              <a:ext uri="{FF2B5EF4-FFF2-40B4-BE49-F238E27FC236}">
                <a16:creationId xmlns:a16="http://schemas.microsoft.com/office/drawing/2014/main" id="{60E0CC47-C057-752A-C445-18E07395891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39" name="4. Practical Methods for…"/>
          <p:cNvSpPr txBox="1">
            <a:spLocks noGrp="1"/>
          </p:cNvSpPr>
          <p:nvPr>
            <p:ph type="ctrTitle"/>
          </p:nvPr>
        </p:nvSpPr>
        <p:spPr>
          <a:xfrm>
            <a:off x="1206496" y="1015676"/>
            <a:ext cx="18470037" cy="3723991"/>
          </a:xfrm>
          <a:prstGeom prst="rect">
            <a:avLst/>
          </a:prstGeom>
        </p:spPr>
        <p:txBody>
          <a:bodyPr/>
          <a:lstStyle/>
          <a:p>
            <a:pPr>
              <a:defRPr sz="8500" b="0" spc="-340">
                <a:latin typeface="+mn-lt"/>
                <a:ea typeface="+mn-ea"/>
                <a:cs typeface="+mn-cs"/>
                <a:sym typeface="Montserrat Light"/>
              </a:defRPr>
            </a:pPr>
            <a:r>
              <a:rPr dirty="0"/>
              <a:t>4. </a:t>
            </a:r>
            <a:r>
              <a:rPr lang="en-GB" dirty="0" err="1"/>
              <a:t>Njira</a:t>
            </a:r>
            <a:r>
              <a:rPr lang="en-GB" dirty="0"/>
              <a:t> </a:t>
            </a:r>
            <a:r>
              <a:rPr lang="en-GB" dirty="0" err="1"/>
              <a:t>Zotsata</a:t>
            </a:r>
            <a:r>
              <a:rPr lang="en-GB" dirty="0"/>
              <a:t> </a:t>
            </a:r>
            <a:r>
              <a:rPr lang="en-GB" dirty="0" err="1"/>
              <a:t>Posintha</a:t>
            </a:r>
            <a:r>
              <a:rPr lang="en-GB" dirty="0"/>
              <a:t> </a:t>
            </a:r>
            <a:r>
              <a:rPr lang="en-GB" dirty="0" err="1"/>
              <a:t>Kaganizidwe</a:t>
            </a:r>
            <a:r>
              <a:rPr lang="en-GB" dirty="0"/>
              <a:t> Kanu</a:t>
            </a:r>
            <a:endParaRPr dirty="0"/>
          </a:p>
        </p:txBody>
      </p:sp>
      <p:pic>
        <p:nvPicPr>
          <p:cNvPr id="4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42" name="A. HEAR God’s Word (Romans 10:17)"/>
          <p:cNvSpPr txBox="1"/>
          <p:nvPr/>
        </p:nvSpPr>
        <p:spPr>
          <a:xfrm>
            <a:off x="1206500" y="5704935"/>
            <a:ext cx="20537406" cy="6995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A. </a:t>
            </a:r>
            <a:r>
              <a:rPr lang="en-GB" u="sng" dirty="0"/>
              <a:t>MVETSERANI</a:t>
            </a:r>
            <a:r>
              <a:rPr lang="en-GB" dirty="0"/>
              <a:t> </a:t>
            </a:r>
            <a:r>
              <a:rPr lang="en-GB" dirty="0" err="1"/>
              <a:t>Mawu</a:t>
            </a:r>
            <a:r>
              <a:rPr lang="en-GB" dirty="0"/>
              <a:t> a </a:t>
            </a:r>
            <a:r>
              <a:rPr lang="en-GB" dirty="0" err="1"/>
              <a:t>Mulungu</a:t>
            </a:r>
            <a:r>
              <a:rPr lang="en-GB" dirty="0"/>
              <a:t> (Aroma 10:17)</a:t>
            </a:r>
            <a:endParaRPr dirty="0"/>
          </a:p>
        </p:txBody>
      </p:sp>
      <p:pic>
        <p:nvPicPr>
          <p:cNvPr id="3" name="Picture 2">
            <a:extLst>
              <a:ext uri="{FF2B5EF4-FFF2-40B4-BE49-F238E27FC236}">
                <a16:creationId xmlns:a16="http://schemas.microsoft.com/office/drawing/2014/main" id="{0D5C7C43-2DFB-DC85-6F37-DE76924C7CE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46" name="B. READ God's Word (Revelation 1:3)"/>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B. </a:t>
            </a:r>
            <a:r>
              <a:rPr lang="en-GB" u="sng" dirty="0"/>
              <a:t>WERENGANI</a:t>
            </a:r>
            <a:r>
              <a:rPr lang="en-GB" dirty="0"/>
              <a:t> </a:t>
            </a:r>
            <a:r>
              <a:rPr lang="en-GB" dirty="0" err="1"/>
              <a:t>Mawu</a:t>
            </a:r>
            <a:r>
              <a:rPr lang="en-GB" dirty="0"/>
              <a:t> a </a:t>
            </a:r>
            <a:r>
              <a:rPr lang="en-GB" dirty="0" err="1"/>
              <a:t>Mulungu</a:t>
            </a:r>
            <a:r>
              <a:rPr lang="en-GB" dirty="0"/>
              <a:t> (</a:t>
            </a:r>
            <a:r>
              <a:rPr lang="en-GB" dirty="0" err="1"/>
              <a:t>Chibvumbulutso</a:t>
            </a:r>
            <a:r>
              <a:rPr lang="en-GB" dirty="0"/>
              <a:t> 1:3)</a:t>
            </a:r>
            <a:endParaRPr dirty="0"/>
          </a:p>
        </p:txBody>
      </p:sp>
      <p:pic>
        <p:nvPicPr>
          <p:cNvPr id="3" name="Picture 2">
            <a:extLst>
              <a:ext uri="{FF2B5EF4-FFF2-40B4-BE49-F238E27FC236}">
                <a16:creationId xmlns:a16="http://schemas.microsoft.com/office/drawing/2014/main" id="{B2072E8B-0DA1-CA94-9340-E1C3B29C3E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4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50" name="C. STUDY God's Word (2 Timothy 2:15)"/>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C. </a:t>
            </a:r>
            <a:r>
              <a:rPr lang="en-GB" u="sng" dirty="0"/>
              <a:t>ZUKUTANI</a:t>
            </a:r>
            <a:r>
              <a:rPr lang="en-GB" dirty="0"/>
              <a:t> </a:t>
            </a:r>
            <a:r>
              <a:rPr lang="en-GB" dirty="0" err="1"/>
              <a:t>Mawu</a:t>
            </a:r>
            <a:r>
              <a:rPr lang="en-GB" dirty="0"/>
              <a:t> a </a:t>
            </a:r>
            <a:r>
              <a:rPr lang="en-GB" dirty="0" err="1"/>
              <a:t>Mulungu</a:t>
            </a:r>
            <a:r>
              <a:rPr lang="en-GB" dirty="0"/>
              <a:t> (2 </a:t>
            </a:r>
            <a:r>
              <a:rPr lang="en-GB" dirty="0" err="1"/>
              <a:t>Timoteo</a:t>
            </a:r>
            <a:r>
              <a:rPr lang="en-GB" dirty="0"/>
              <a:t> 2:15)</a:t>
            </a:r>
            <a:endParaRPr dirty="0"/>
          </a:p>
        </p:txBody>
      </p:sp>
      <p:pic>
        <p:nvPicPr>
          <p:cNvPr id="3" name="Picture 2">
            <a:extLst>
              <a:ext uri="{FF2B5EF4-FFF2-40B4-BE49-F238E27FC236}">
                <a16:creationId xmlns:a16="http://schemas.microsoft.com/office/drawing/2014/main" id="{0FE56843-6FDF-325B-162A-A5622C50BAF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54" name="D. MEMORIZE God's Word (Psalm 119:9, 11)"/>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D. </a:t>
            </a:r>
            <a:r>
              <a:rPr lang="en-GB" u="sng" dirty="0"/>
              <a:t>LOWEZANI</a:t>
            </a:r>
            <a:r>
              <a:rPr lang="en-GB" dirty="0"/>
              <a:t> </a:t>
            </a:r>
            <a:r>
              <a:rPr lang="en-GB" dirty="0" err="1"/>
              <a:t>Mawu</a:t>
            </a:r>
            <a:r>
              <a:rPr lang="en-GB" dirty="0"/>
              <a:t> a </a:t>
            </a:r>
            <a:r>
              <a:rPr lang="en-GB" dirty="0" err="1"/>
              <a:t>Mulungu</a:t>
            </a:r>
            <a:r>
              <a:rPr lang="en-GB" dirty="0"/>
              <a:t> (</a:t>
            </a:r>
            <a:r>
              <a:rPr lang="en-GB" dirty="0" err="1"/>
              <a:t>Masalimo</a:t>
            </a:r>
            <a:r>
              <a:rPr lang="en-GB" dirty="0"/>
              <a:t> 119:9,11)</a:t>
            </a:r>
            <a:endParaRPr dirty="0"/>
          </a:p>
        </p:txBody>
      </p:sp>
      <p:pic>
        <p:nvPicPr>
          <p:cNvPr id="3" name="Picture 2">
            <a:extLst>
              <a:ext uri="{FF2B5EF4-FFF2-40B4-BE49-F238E27FC236}">
                <a16:creationId xmlns:a16="http://schemas.microsoft.com/office/drawing/2014/main" id="{5B1686F0-18EC-2641-3B61-9D1D4A17E1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5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58" name="E. MEDITATE on God's Word (Joshua 1:8)"/>
          <p:cNvSpPr txBox="1"/>
          <p:nvPr/>
        </p:nvSpPr>
        <p:spPr>
          <a:xfrm>
            <a:off x="1206500" y="2094883"/>
            <a:ext cx="20537406" cy="47704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dirty="0"/>
              <a:t>E. </a:t>
            </a:r>
            <a:r>
              <a:rPr lang="en-GB" u="sng" dirty="0"/>
              <a:t>LINGALIRANI </a:t>
            </a:r>
            <a:r>
              <a:rPr lang="en-GB" dirty="0" err="1"/>
              <a:t>Mawu</a:t>
            </a:r>
            <a:r>
              <a:rPr lang="en-GB" dirty="0"/>
              <a:t> a </a:t>
            </a:r>
            <a:r>
              <a:rPr lang="en-GB" dirty="0" err="1"/>
              <a:t>Mulungu</a:t>
            </a:r>
            <a:r>
              <a:rPr lang="en-GB" dirty="0"/>
              <a:t> (</a:t>
            </a:r>
            <a:r>
              <a:rPr lang="en-GB" dirty="0" err="1"/>
              <a:t>Yoswa</a:t>
            </a:r>
            <a:r>
              <a:rPr lang="en-GB" dirty="0"/>
              <a:t> 1:8)</a:t>
            </a:r>
            <a:endParaRPr dirty="0"/>
          </a:p>
        </p:txBody>
      </p:sp>
      <p:pic>
        <p:nvPicPr>
          <p:cNvPr id="3" name="Picture 2">
            <a:extLst>
              <a:ext uri="{FF2B5EF4-FFF2-40B4-BE49-F238E27FC236}">
                <a16:creationId xmlns:a16="http://schemas.microsoft.com/office/drawing/2014/main" id="{12BEE65B-0117-AF8C-5736-03604BF1F81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6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62" name="“We need to become people of the Bible: not just people who know what it says, but people who live in and by the Bible, people who are soaked in Scripture, who live and breathe it.”   - N.T. Wright"/>
          <p:cNvSpPr txBox="1"/>
          <p:nvPr/>
        </p:nvSpPr>
        <p:spPr>
          <a:xfrm>
            <a:off x="1206500" y="2072736"/>
            <a:ext cx="20537406" cy="69953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defRPr sz="5500">
                <a:latin typeface="Source Serif Variable Regular"/>
                <a:ea typeface="Source Serif Variable Regular"/>
                <a:cs typeface="Source Serif Variable Regular"/>
                <a:sym typeface="Source Serif Variable Regular"/>
              </a:defRPr>
            </a:pPr>
            <a:r>
              <a:rPr lang="en-GB" dirty="0"/>
              <a:t>“</a:t>
            </a:r>
            <a:r>
              <a:rPr lang="en-GB" dirty="0" err="1"/>
              <a:t>Tikufunika</a:t>
            </a:r>
            <a:r>
              <a:rPr lang="en-GB" dirty="0"/>
              <a:t> </a:t>
            </a:r>
            <a:r>
              <a:rPr lang="en-GB" dirty="0" err="1"/>
              <a:t>kukhala</a:t>
            </a:r>
            <a:r>
              <a:rPr lang="en-GB" dirty="0"/>
              <a:t> </a:t>
            </a:r>
            <a:r>
              <a:rPr lang="en-GB" dirty="0" err="1"/>
              <a:t>anthu</a:t>
            </a:r>
            <a:r>
              <a:rPr lang="en-GB" dirty="0"/>
              <a:t> a </a:t>
            </a:r>
            <a:r>
              <a:rPr lang="en-GB" dirty="0" err="1"/>
              <a:t>m’Buku</a:t>
            </a:r>
            <a:r>
              <a:rPr lang="en-GB" dirty="0"/>
              <a:t> </a:t>
            </a:r>
            <a:r>
              <a:rPr lang="en-GB" dirty="0" err="1"/>
              <a:t>Lopatulika</a:t>
            </a:r>
            <a:r>
              <a:rPr lang="en-GB" dirty="0"/>
              <a:t>: </a:t>
            </a:r>
            <a:r>
              <a:rPr lang="en-GB" dirty="0" err="1"/>
              <a:t>Osati</a:t>
            </a:r>
            <a:r>
              <a:rPr lang="en-GB" dirty="0"/>
              <a:t> </a:t>
            </a:r>
            <a:r>
              <a:rPr lang="en-GB" dirty="0" err="1"/>
              <a:t>anthu</a:t>
            </a:r>
            <a:r>
              <a:rPr lang="en-GB" dirty="0"/>
              <a:t> </a:t>
            </a:r>
            <a:r>
              <a:rPr lang="en-GB" dirty="0" err="1"/>
              <a:t>ongodziwa</a:t>
            </a:r>
            <a:r>
              <a:rPr lang="en-GB" dirty="0"/>
              <a:t> </a:t>
            </a:r>
            <a:r>
              <a:rPr lang="en-GB" dirty="0" err="1"/>
              <a:t>chabe</a:t>
            </a:r>
            <a:r>
              <a:rPr lang="en-GB" dirty="0"/>
              <a:t> </a:t>
            </a:r>
            <a:r>
              <a:rPr lang="en-GB" dirty="0" err="1"/>
              <a:t>zomwe</a:t>
            </a:r>
            <a:r>
              <a:rPr lang="en-GB" dirty="0"/>
              <a:t> </a:t>
            </a:r>
            <a:r>
              <a:rPr lang="en-GB" dirty="0" err="1"/>
              <a:t>Buku</a:t>
            </a:r>
            <a:r>
              <a:rPr lang="en-GB" dirty="0"/>
              <a:t> </a:t>
            </a:r>
            <a:r>
              <a:rPr lang="en-GB" dirty="0" err="1"/>
              <a:t>Lopatulikalo</a:t>
            </a:r>
            <a:r>
              <a:rPr lang="en-GB" dirty="0"/>
              <a:t> </a:t>
            </a:r>
            <a:r>
              <a:rPr lang="en-GB" dirty="0" err="1"/>
              <a:t>likunena</a:t>
            </a:r>
            <a:r>
              <a:rPr lang="en-GB" dirty="0"/>
              <a:t>, </a:t>
            </a:r>
            <a:r>
              <a:rPr lang="en-GB" dirty="0" err="1"/>
              <a:t>koma</a:t>
            </a:r>
            <a:r>
              <a:rPr lang="en-GB" dirty="0"/>
              <a:t> </a:t>
            </a:r>
            <a:r>
              <a:rPr lang="en-GB" dirty="0" err="1"/>
              <a:t>anthu</a:t>
            </a:r>
            <a:r>
              <a:rPr lang="en-GB" dirty="0"/>
              <a:t> amene </a:t>
            </a:r>
            <a:r>
              <a:rPr lang="en-GB" dirty="0" err="1"/>
              <a:t>amakhala</a:t>
            </a:r>
            <a:r>
              <a:rPr lang="en-GB" dirty="0"/>
              <a:t> </a:t>
            </a:r>
            <a:r>
              <a:rPr lang="en-GB" dirty="0" err="1"/>
              <a:t>moyo</a:t>
            </a:r>
            <a:r>
              <a:rPr lang="en-GB" dirty="0"/>
              <a:t> </a:t>
            </a:r>
            <a:r>
              <a:rPr lang="en-GB" dirty="0" err="1"/>
              <a:t>wa</a:t>
            </a:r>
            <a:r>
              <a:rPr lang="en-GB" dirty="0"/>
              <a:t> mu </a:t>
            </a:r>
            <a:r>
              <a:rPr lang="en-GB" dirty="0" err="1"/>
              <a:t>Buku</a:t>
            </a:r>
            <a:r>
              <a:rPr lang="en-GB" dirty="0"/>
              <a:t> </a:t>
            </a:r>
            <a:r>
              <a:rPr lang="en-GB" dirty="0" err="1"/>
              <a:t>Lopatulika</a:t>
            </a:r>
            <a:r>
              <a:rPr lang="en-GB" dirty="0"/>
              <a:t> </a:t>
            </a:r>
            <a:r>
              <a:rPr lang="en-GB" dirty="0" err="1"/>
              <a:t>komanso</a:t>
            </a:r>
            <a:r>
              <a:rPr lang="en-GB" dirty="0"/>
              <a:t> </a:t>
            </a:r>
            <a:r>
              <a:rPr lang="en-GB" dirty="0" err="1"/>
              <a:t>wotsogozedwa</a:t>
            </a:r>
            <a:r>
              <a:rPr lang="en-GB" dirty="0"/>
              <a:t> </a:t>
            </a:r>
            <a:r>
              <a:rPr lang="en-GB" dirty="0" err="1"/>
              <a:t>ndi</a:t>
            </a:r>
            <a:r>
              <a:rPr lang="en-GB" dirty="0"/>
              <a:t> </a:t>
            </a:r>
            <a:r>
              <a:rPr lang="en-GB" dirty="0" err="1"/>
              <a:t>Buku</a:t>
            </a:r>
            <a:r>
              <a:rPr lang="en-GB" dirty="0"/>
              <a:t> </a:t>
            </a:r>
            <a:r>
              <a:rPr lang="en-GB" dirty="0" err="1"/>
              <a:t>Lopatulika</a:t>
            </a:r>
            <a:r>
              <a:rPr lang="en-GB" dirty="0"/>
              <a:t>, </a:t>
            </a:r>
            <a:r>
              <a:rPr lang="en-GB" dirty="0" err="1"/>
              <a:t>anthu</a:t>
            </a:r>
            <a:r>
              <a:rPr lang="en-GB" dirty="0"/>
              <a:t> amene </a:t>
            </a:r>
            <a:r>
              <a:rPr lang="en-GB" dirty="0" err="1"/>
              <a:t>ali</a:t>
            </a:r>
            <a:r>
              <a:rPr lang="en-GB" dirty="0"/>
              <a:t> </a:t>
            </a:r>
            <a:r>
              <a:rPr lang="en-GB" dirty="0" err="1"/>
              <a:t>odzadzidwa</a:t>
            </a:r>
            <a:r>
              <a:rPr lang="en-GB" dirty="0"/>
              <a:t> </a:t>
            </a:r>
            <a:r>
              <a:rPr lang="en-GB" dirty="0" err="1"/>
              <a:t>ndi</a:t>
            </a:r>
            <a:r>
              <a:rPr lang="en-GB" dirty="0"/>
              <a:t> </a:t>
            </a:r>
            <a:r>
              <a:rPr lang="en-GB" dirty="0" err="1"/>
              <a:t>Mawu</a:t>
            </a:r>
            <a:r>
              <a:rPr lang="en-GB" dirty="0"/>
              <a:t> a </a:t>
            </a:r>
            <a:r>
              <a:rPr lang="en-GB" dirty="0" err="1"/>
              <a:t>Mulungu</a:t>
            </a:r>
            <a:r>
              <a:rPr lang="en-GB" dirty="0"/>
              <a:t>, </a:t>
            </a:r>
            <a:r>
              <a:rPr lang="en-GB" dirty="0" err="1"/>
              <a:t>anthu</a:t>
            </a:r>
            <a:r>
              <a:rPr lang="en-GB" dirty="0"/>
              <a:t> amene </a:t>
            </a:r>
            <a:r>
              <a:rPr lang="en-GB" dirty="0" err="1"/>
              <a:t>amakhala</a:t>
            </a:r>
            <a:r>
              <a:rPr lang="en-GB" dirty="0"/>
              <a:t> </a:t>
            </a:r>
            <a:r>
              <a:rPr lang="en-GB" dirty="0" err="1"/>
              <a:t>komanso</a:t>
            </a:r>
            <a:r>
              <a:rPr lang="en-GB" dirty="0"/>
              <a:t> </a:t>
            </a:r>
            <a:r>
              <a:rPr lang="en-GB" dirty="0" err="1"/>
              <a:t>kupuma</a:t>
            </a:r>
            <a:r>
              <a:rPr lang="en-GB" dirty="0"/>
              <a:t> </a:t>
            </a:r>
            <a:r>
              <a:rPr lang="en-GB" dirty="0" err="1"/>
              <a:t>Mawuwo</a:t>
            </a:r>
            <a:r>
              <a:rPr lang="en-GB" dirty="0"/>
              <a:t>.” </a:t>
            </a:r>
          </a:p>
          <a:p>
            <a:pPr algn="l" defTabSz="825500">
              <a:defRPr sz="5500">
                <a:latin typeface="Source Serif Variable Regular"/>
                <a:ea typeface="Source Serif Variable Regular"/>
                <a:cs typeface="Source Serif Variable Regular"/>
                <a:sym typeface="Source Serif Variable Regular"/>
              </a:defRPr>
            </a:pPr>
            <a:r>
              <a:rPr dirty="0"/>
              <a:t> </a:t>
            </a:r>
            <a:br>
              <a:rPr dirty="0"/>
            </a:br>
            <a:r>
              <a:rPr dirty="0">
                <a:solidFill>
                  <a:srgbClr val="CE9759"/>
                </a:solidFill>
              </a:rPr>
              <a:t>- N.T. Wright</a:t>
            </a:r>
          </a:p>
        </p:txBody>
      </p:sp>
      <p:pic>
        <p:nvPicPr>
          <p:cNvPr id="3" name="Picture 2">
            <a:extLst>
              <a:ext uri="{FF2B5EF4-FFF2-40B4-BE49-F238E27FC236}">
                <a16:creationId xmlns:a16="http://schemas.microsoft.com/office/drawing/2014/main" id="{F11DE20F-A8E7-D0B5-9D1F-77BE7AD21BF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dirty="0"/>
          </a:p>
        </p:txBody>
      </p:sp>
      <p:sp>
        <p:nvSpPr>
          <p:cNvPr id="465" name="I commit to spending time with God daily so that I’m transformed by His Word to protect me from the TEMPTATIONS of the world."/>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dirty="0" err="1"/>
              <a:t>kuti</a:t>
            </a:r>
            <a:r>
              <a:rPr lang="en-GB" dirty="0"/>
              <a:t> </a:t>
            </a:r>
            <a:r>
              <a:rPr lang="en-GB" dirty="0" err="1"/>
              <a:t>ndidzikhala</a:t>
            </a:r>
            <a:r>
              <a:rPr lang="en-GB" dirty="0"/>
              <a:t> </a:t>
            </a:r>
            <a:r>
              <a:rPr lang="en-GB" dirty="0" err="1"/>
              <a:t>ndi</a:t>
            </a:r>
            <a:r>
              <a:rPr lang="en-GB" dirty="0"/>
              <a:t> </a:t>
            </a:r>
            <a:r>
              <a:rPr lang="en-GB" dirty="0" err="1"/>
              <a:t>nthawi</a:t>
            </a:r>
            <a:r>
              <a:rPr lang="en-GB" dirty="0"/>
              <a:t> </a:t>
            </a:r>
            <a:r>
              <a:rPr lang="en-GB" dirty="0" err="1"/>
              <a:t>yolumikizana</a:t>
            </a:r>
            <a:r>
              <a:rPr lang="en-GB" dirty="0"/>
              <a:t> </a:t>
            </a:r>
            <a:r>
              <a:rPr lang="en-GB" dirty="0" err="1"/>
              <a:t>ndi</a:t>
            </a:r>
            <a:r>
              <a:rPr lang="en-GB" dirty="0"/>
              <a:t> </a:t>
            </a:r>
            <a:r>
              <a:rPr lang="en-GB" dirty="0" err="1"/>
              <a:t>Mulungu</a:t>
            </a:r>
            <a:r>
              <a:rPr lang="en-GB" dirty="0"/>
              <a:t> </a:t>
            </a:r>
            <a:r>
              <a:rPr lang="en-GB" dirty="0" err="1"/>
              <a:t>tsiku</a:t>
            </a:r>
            <a:r>
              <a:rPr lang="en-GB" dirty="0"/>
              <a:t> </a:t>
            </a:r>
            <a:r>
              <a:rPr lang="en-GB" dirty="0" err="1"/>
              <a:t>lililonse</a:t>
            </a:r>
            <a:r>
              <a:rPr lang="en-GB" dirty="0"/>
              <a:t> </a:t>
            </a:r>
            <a:r>
              <a:rPr lang="en-GB" dirty="0" err="1"/>
              <a:t>kuti</a:t>
            </a:r>
            <a:r>
              <a:rPr lang="en-GB" dirty="0"/>
              <a:t> </a:t>
            </a:r>
            <a:r>
              <a:rPr lang="en-GB" dirty="0" err="1"/>
              <a:t>ndisinthidwe</a:t>
            </a:r>
            <a:r>
              <a:rPr lang="en-GB" dirty="0"/>
              <a:t> </a:t>
            </a:r>
            <a:r>
              <a:rPr lang="en-GB" dirty="0" err="1"/>
              <a:t>ndi</a:t>
            </a:r>
            <a:r>
              <a:rPr lang="en-GB" dirty="0"/>
              <a:t> </a:t>
            </a:r>
            <a:r>
              <a:rPr lang="en-GB" dirty="0" err="1"/>
              <a:t>Mawu</a:t>
            </a:r>
            <a:r>
              <a:rPr lang="en-GB" dirty="0"/>
              <a:t> Ake </a:t>
            </a:r>
            <a:r>
              <a:rPr lang="en-GB" dirty="0" err="1"/>
              <a:t>pofuna</a:t>
            </a:r>
            <a:r>
              <a:rPr lang="en-GB" dirty="0"/>
              <a:t> </a:t>
            </a:r>
            <a:r>
              <a:rPr lang="en-GB" dirty="0" err="1"/>
              <a:t>kutetezeka</a:t>
            </a:r>
            <a:r>
              <a:rPr lang="en-GB" dirty="0"/>
              <a:t> </a:t>
            </a:r>
            <a:r>
              <a:rPr lang="en-GB" dirty="0" err="1"/>
              <a:t>ku</a:t>
            </a:r>
            <a:r>
              <a:rPr lang="en-GB" dirty="0"/>
              <a:t> </a:t>
            </a:r>
            <a:r>
              <a:rPr lang="en-GB" u="sng" dirty="0"/>
              <a:t>MAYESERO </a:t>
            </a:r>
            <a:r>
              <a:rPr lang="en-GB" dirty="0"/>
              <a:t>a </a:t>
            </a:r>
            <a:r>
              <a:rPr lang="en-GB" dirty="0" err="1"/>
              <a:t>dziko</a:t>
            </a:r>
            <a:r>
              <a:rPr lang="en-GB" dirty="0"/>
              <a:t> </a:t>
            </a:r>
            <a:r>
              <a:rPr lang="en-GB" dirty="0" err="1"/>
              <a:t>lapansi</a:t>
            </a:r>
            <a:r>
              <a:rPr lang="en-GB" dirty="0"/>
              <a:t>.</a:t>
            </a:r>
            <a:endParaRPr dirty="0"/>
          </a:p>
        </p:txBody>
      </p:sp>
      <p:pic>
        <p:nvPicPr>
          <p:cNvPr id="46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970DB660-9BE4-53D9-4041-97065A9ED89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69" name="Engage - Personal Reflection and Discussion"/>
          <p:cNvSpPr txBox="1">
            <a:spLocks noGrp="1"/>
          </p:cNvSpPr>
          <p:nvPr>
            <p:ph type="ctrTitle"/>
          </p:nvPr>
        </p:nvSpPr>
        <p:spPr>
          <a:xfrm>
            <a:off x="1206495" y="2535731"/>
            <a:ext cx="18368437" cy="3488112"/>
          </a:xfrm>
          <a:prstGeom prst="rect">
            <a:avLst/>
          </a:prstGeom>
        </p:spPr>
        <p:txBody>
          <a:bodyPr>
            <a:normAutofit/>
          </a:bodyPr>
          <a:lstStyle>
            <a:lvl1pPr>
              <a:defRPr sz="8500" b="0" spc="-340">
                <a:latin typeface="+mn-lt"/>
                <a:ea typeface="+mn-ea"/>
                <a:cs typeface="+mn-cs"/>
                <a:sym typeface="Montserrat Light"/>
              </a:defRPr>
            </a:lvl1pPr>
          </a:lstStyle>
          <a:p>
            <a:r>
              <a:rPr lang="en-GB" dirty="0" err="1"/>
              <a:t>Ntchito</a:t>
            </a:r>
            <a:r>
              <a:rPr lang="en-GB" dirty="0"/>
              <a:t> -</a:t>
            </a:r>
            <a:br>
              <a:rPr lang="en-GB" dirty="0"/>
            </a:br>
            <a:r>
              <a:rPr lang="en-GB" dirty="0" err="1"/>
              <a:t>Kulingalira</a:t>
            </a:r>
            <a:r>
              <a:rPr lang="en-GB" dirty="0"/>
              <a:t> </a:t>
            </a:r>
            <a:r>
              <a:rPr lang="en-GB" dirty="0" err="1"/>
              <a:t>Payekhapayekha</a:t>
            </a:r>
            <a:r>
              <a:rPr lang="en-GB" dirty="0"/>
              <a:t> </a:t>
            </a:r>
            <a:r>
              <a:rPr lang="en-GB" dirty="0" err="1"/>
              <a:t>komanso</a:t>
            </a:r>
            <a:r>
              <a:rPr lang="en-GB" dirty="0"/>
              <a:t> </a:t>
            </a:r>
            <a:r>
              <a:rPr lang="en-GB" dirty="0" err="1"/>
              <a:t>Kukambirana</a:t>
            </a:r>
            <a:endParaRPr lang="en-GB" dirty="0"/>
          </a:p>
        </p:txBody>
      </p:sp>
      <p:pic>
        <p:nvPicPr>
          <p:cNvPr id="4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C70FBD1-7DA5-A576-E45D-75B9E93FCCF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73" name="What is God’s Purpose  for My Life?"/>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en-GB" dirty="0"/>
              <a:t>Kodi </a:t>
            </a:r>
            <a:r>
              <a:rPr lang="en-GB" dirty="0" err="1"/>
              <a:t>Cholinga</a:t>
            </a:r>
            <a:r>
              <a:rPr lang="en-GB" dirty="0"/>
              <a:t> cha </a:t>
            </a:r>
            <a:r>
              <a:rPr lang="en-GB" dirty="0" err="1"/>
              <a:t>Mulungu</a:t>
            </a:r>
            <a:r>
              <a:rPr lang="en-GB" dirty="0"/>
              <a:t> pa </a:t>
            </a:r>
            <a:r>
              <a:rPr lang="en-GB" dirty="0" err="1"/>
              <a:t>Moyo</a:t>
            </a:r>
            <a:r>
              <a:rPr lang="en-GB" dirty="0"/>
              <a:t> Wanga </a:t>
            </a:r>
            <a:r>
              <a:rPr lang="en-GB" dirty="0" err="1"/>
              <a:t>ndi</a:t>
            </a:r>
            <a:r>
              <a:rPr lang="en-GB" dirty="0"/>
              <a:t> </a:t>
            </a:r>
            <a:r>
              <a:rPr lang="en-GB" dirty="0" err="1"/>
              <a:t>Chiyani</a:t>
            </a:r>
            <a:r>
              <a:rPr lang="en-GB" dirty="0"/>
              <a:t>?</a:t>
            </a:r>
            <a:endParaRPr dirty="0"/>
          </a:p>
        </p:txBody>
      </p:sp>
      <p:pic>
        <p:nvPicPr>
          <p:cNvPr id="474" name="Image" descr="Image"/>
          <p:cNvPicPr>
            <a:picLocks noChangeAspect="1"/>
          </p:cNvPicPr>
          <p:nvPr/>
        </p:nvPicPr>
        <p:blipFill>
          <a:blip r:embed="rId2">
            <a:alphaModFix amt="6018"/>
          </a:blip>
          <a:stretch>
            <a:fillRect/>
          </a:stretch>
        </p:blipFill>
        <p:spPr>
          <a:xfrm>
            <a:off x="259028" y="7464998"/>
            <a:ext cx="23865944" cy="9870690"/>
          </a:xfrm>
          <a:prstGeom prst="rect">
            <a:avLst/>
          </a:prstGeom>
          <a:ln w="12700">
            <a:miter lim="400000"/>
          </a:ln>
        </p:spPr>
      </p:pic>
      <p:sp>
        <p:nvSpPr>
          <p:cNvPr id="476" name="Session 4"/>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4</a:t>
            </a:r>
          </a:p>
        </p:txBody>
      </p:sp>
      <p:pic>
        <p:nvPicPr>
          <p:cNvPr id="3" name="Picture 2">
            <a:extLst>
              <a:ext uri="{FF2B5EF4-FFF2-40B4-BE49-F238E27FC236}">
                <a16:creationId xmlns:a16="http://schemas.microsoft.com/office/drawing/2014/main" id="{DD2C714A-AE4E-3A13-14F4-B27902665B1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78" name="What is God’s Purpose for My Life?"/>
          <p:cNvSpPr txBox="1">
            <a:spLocks noGrp="1"/>
          </p:cNvSpPr>
          <p:nvPr>
            <p:ph type="ctrTitle"/>
          </p:nvPr>
        </p:nvSpPr>
        <p:spPr>
          <a:xfrm>
            <a:off x="1206496" y="1458549"/>
            <a:ext cx="20537413" cy="3014217"/>
          </a:xfrm>
          <a:prstGeom prst="rect">
            <a:avLst/>
          </a:prstGeom>
        </p:spPr>
        <p:txBody>
          <a:bodyPr/>
          <a:lstStyle>
            <a:lvl1pPr>
              <a:defRPr sz="8500" b="0" spc="-340">
                <a:latin typeface="+mn-lt"/>
                <a:ea typeface="+mn-ea"/>
                <a:cs typeface="+mn-cs"/>
                <a:sym typeface="Montserrat Light"/>
              </a:defRPr>
            </a:lvl1pPr>
          </a:lstStyle>
          <a:p>
            <a:r>
              <a:rPr lang="en-GB" dirty="0"/>
              <a:t>Kodi </a:t>
            </a:r>
            <a:r>
              <a:rPr lang="en-GB" dirty="0" err="1"/>
              <a:t>Cholinga</a:t>
            </a:r>
            <a:r>
              <a:rPr lang="en-GB" dirty="0"/>
              <a:t> cha </a:t>
            </a:r>
            <a:r>
              <a:rPr lang="en-GB" dirty="0" err="1"/>
              <a:t>Mulungu</a:t>
            </a:r>
            <a:r>
              <a:rPr lang="en-GB" dirty="0"/>
              <a:t> pa </a:t>
            </a:r>
            <a:r>
              <a:rPr lang="en-GB" dirty="0" err="1"/>
              <a:t>Moyo</a:t>
            </a:r>
            <a:r>
              <a:rPr lang="en-GB" dirty="0"/>
              <a:t> Wanga </a:t>
            </a:r>
            <a:r>
              <a:rPr lang="en-GB" dirty="0" err="1"/>
              <a:t>ndi</a:t>
            </a:r>
            <a:r>
              <a:rPr lang="en-GB" dirty="0"/>
              <a:t> </a:t>
            </a:r>
            <a:r>
              <a:rPr lang="en-GB" dirty="0" err="1"/>
              <a:t>Chiyani</a:t>
            </a:r>
            <a:r>
              <a:rPr lang="en-GB" dirty="0"/>
              <a:t>?</a:t>
            </a:r>
            <a:endParaRPr dirty="0"/>
          </a:p>
        </p:txBody>
      </p:sp>
      <p:sp>
        <p:nvSpPr>
          <p:cNvPr id="479" name="The third characteristic of a Romans 12 disciple relates to our relationship with OURSELVES."/>
          <p:cNvSpPr txBox="1">
            <a:spLocks noGrp="1"/>
          </p:cNvSpPr>
          <p:nvPr>
            <p:ph type="subTitle" sz="quarter" idx="1"/>
          </p:nvPr>
        </p:nvSpPr>
        <p:spPr>
          <a:xfrm>
            <a:off x="1206500" y="4952999"/>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en-GB" dirty="0" err="1"/>
              <a:t>Chizindikiro</a:t>
            </a:r>
            <a:r>
              <a:rPr lang="en-GB" dirty="0"/>
              <a:t> </a:t>
            </a:r>
            <a:r>
              <a:rPr lang="en-GB" dirty="0" err="1"/>
              <a:t>chachitatu</a:t>
            </a:r>
            <a:r>
              <a:rPr lang="en-GB" dirty="0"/>
              <a:t> cha </a:t>
            </a:r>
            <a:r>
              <a:rPr lang="en-GB" dirty="0" err="1"/>
              <a:t>wophunzira</a:t>
            </a:r>
            <a:r>
              <a:rPr lang="en-GB" dirty="0"/>
              <a:t> </a:t>
            </a:r>
            <a:r>
              <a:rPr lang="en-GB" dirty="0" err="1"/>
              <a:t>wa</a:t>
            </a:r>
            <a:r>
              <a:rPr lang="en-GB" dirty="0"/>
              <a:t> pa Aroma 12 </a:t>
            </a:r>
            <a:r>
              <a:rPr lang="en-GB" dirty="0" err="1"/>
              <a:t>chimakhudza</a:t>
            </a:r>
            <a:r>
              <a:rPr lang="en-GB" dirty="0"/>
              <a:t> </a:t>
            </a:r>
            <a:r>
              <a:rPr lang="en-GB" dirty="0" err="1"/>
              <a:t>ubale</a:t>
            </a:r>
            <a:r>
              <a:rPr lang="en-GB" dirty="0"/>
              <a:t> </a:t>
            </a:r>
            <a:r>
              <a:rPr lang="en-GB" dirty="0" err="1"/>
              <a:t>wathu</a:t>
            </a:r>
            <a:r>
              <a:rPr lang="en-GB" dirty="0"/>
              <a:t> </a:t>
            </a:r>
            <a:r>
              <a:rPr lang="en-GB" dirty="0" err="1"/>
              <a:t>ndi</a:t>
            </a:r>
            <a:r>
              <a:rPr lang="en-GB" dirty="0"/>
              <a:t> </a:t>
            </a:r>
            <a:r>
              <a:rPr lang="en-GB" dirty="0">
                <a:latin typeface="Source Serif Variable Bold"/>
                <a:ea typeface="Source Serif Variable Bold"/>
                <a:cs typeface="Source Serif Variable Bold"/>
                <a:sym typeface="Source Serif Variable Bold"/>
              </a:rPr>
              <a:t>IFE ENI AKE</a:t>
            </a:r>
            <a:r>
              <a:rPr dirty="0"/>
              <a:t>.</a:t>
            </a:r>
          </a:p>
        </p:txBody>
      </p:sp>
      <p:pic>
        <p:nvPicPr>
          <p:cNvPr id="4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3FD9E81-90B6-5987-E5EC-4ECD55CC424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83" name="1. Three Universal Questions"/>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en-GB" dirty="0" err="1"/>
              <a:t>Mafunso</a:t>
            </a:r>
            <a:r>
              <a:rPr lang="en-GB" dirty="0"/>
              <a:t> Atatu </a:t>
            </a:r>
            <a:r>
              <a:rPr lang="en-GB" dirty="0" err="1"/>
              <a:t>Odziwika</a:t>
            </a:r>
            <a:r>
              <a:rPr lang="en-GB" dirty="0"/>
              <a:t> </a:t>
            </a:r>
            <a:r>
              <a:rPr lang="en-GB" dirty="0" err="1"/>
              <a:t>Kwambiri</a:t>
            </a:r>
            <a:endParaRPr dirty="0"/>
          </a:p>
        </p:txBody>
      </p:sp>
      <p:sp>
        <p:nvSpPr>
          <p:cNvPr id="484" name="A. Who am I? (MY IDENTITY)"/>
          <p:cNvSpPr txBox="1">
            <a:spLocks noGrp="1"/>
          </p:cNvSpPr>
          <p:nvPr>
            <p:ph type="subTitle" sz="quarter" idx="1"/>
          </p:nvPr>
        </p:nvSpPr>
        <p:spPr>
          <a:xfrm>
            <a:off x="1206500" y="4472767"/>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a:t>Kodi </a:t>
            </a:r>
            <a:r>
              <a:rPr lang="en-GB" dirty="0" err="1"/>
              <a:t>ndine</a:t>
            </a:r>
            <a:r>
              <a:rPr lang="en-GB" dirty="0"/>
              <a:t> </a:t>
            </a:r>
            <a:r>
              <a:rPr lang="en-GB" dirty="0" err="1"/>
              <a:t>ndani</a:t>
            </a:r>
            <a:r>
              <a:rPr lang="en-GB" dirty="0"/>
              <a:t>? (</a:t>
            </a:r>
            <a:r>
              <a:rPr lang="en-GB" u="sng" dirty="0"/>
              <a:t>CHONDIZINDIKIRITSA</a:t>
            </a:r>
            <a:r>
              <a:rPr dirty="0"/>
              <a:t>)</a:t>
            </a:r>
          </a:p>
        </p:txBody>
      </p:sp>
      <p:pic>
        <p:nvPicPr>
          <p:cNvPr id="48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20BCDA40-BCFE-25F7-3A0A-939B688AA86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90" name="B. Where do I belong? (MY SECURITY)"/>
          <p:cNvSpPr txBox="1">
            <a:spLocks noGrp="1"/>
          </p:cNvSpPr>
          <p:nvPr>
            <p:ph type="subTitle" sz="quarter" idx="1"/>
          </p:nvPr>
        </p:nvSpPr>
        <p:spPr>
          <a:xfrm>
            <a:off x="1206500" y="2429594"/>
            <a:ext cx="20537406"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a:t>Kodi </a:t>
            </a:r>
            <a:r>
              <a:rPr lang="en-GB" dirty="0" err="1"/>
              <a:t>ndili</a:t>
            </a:r>
            <a:r>
              <a:rPr lang="en-GB" dirty="0"/>
              <a:t> </a:t>
            </a:r>
            <a:r>
              <a:rPr lang="en-GB" dirty="0" err="1"/>
              <a:t>mbali</a:t>
            </a:r>
            <a:r>
              <a:rPr lang="en-GB" dirty="0"/>
              <a:t> </a:t>
            </a:r>
            <a:r>
              <a:rPr lang="en-GB" dirty="0" err="1"/>
              <a:t>iti</a:t>
            </a:r>
            <a:r>
              <a:rPr lang="en-GB" dirty="0"/>
              <a:t>? (</a:t>
            </a:r>
            <a:r>
              <a:rPr lang="en-GB" u="sng" dirty="0"/>
              <a:t>CHITETEZO CHANGA</a:t>
            </a:r>
            <a:r>
              <a:rPr lang="en-GB" dirty="0"/>
              <a:t>)</a:t>
            </a:r>
            <a:endParaRPr dirty="0"/>
          </a:p>
        </p:txBody>
      </p:sp>
      <p:pic>
        <p:nvPicPr>
          <p:cNvPr id="3" name="Picture 2">
            <a:extLst>
              <a:ext uri="{FF2B5EF4-FFF2-40B4-BE49-F238E27FC236}">
                <a16:creationId xmlns:a16="http://schemas.microsoft.com/office/drawing/2014/main" id="{D02A1AAF-4FA7-5E73-0F49-B8FE3D38468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4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494" name="C. What am I supposed to do? (MY SIGNIFICANCE)"/>
          <p:cNvSpPr txBox="1">
            <a:spLocks noGrp="1"/>
          </p:cNvSpPr>
          <p:nvPr>
            <p:ph type="subTitle" sz="quarter" idx="1"/>
          </p:nvPr>
        </p:nvSpPr>
        <p:spPr>
          <a:xfrm>
            <a:off x="1206500" y="2462251"/>
            <a:ext cx="21882100" cy="190500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a:t>Kodi </a:t>
            </a:r>
            <a:r>
              <a:rPr lang="en-GB" dirty="0" err="1"/>
              <a:t>ndikuyenera</a:t>
            </a:r>
            <a:r>
              <a:rPr lang="en-GB" dirty="0"/>
              <a:t> </a:t>
            </a:r>
            <a:r>
              <a:rPr lang="en-GB" dirty="0" err="1"/>
              <a:t>kuchita</a:t>
            </a:r>
            <a:r>
              <a:rPr lang="en-GB" dirty="0"/>
              <a:t> </a:t>
            </a:r>
            <a:r>
              <a:rPr lang="en-GB" dirty="0" err="1"/>
              <a:t>chiyani</a:t>
            </a:r>
            <a:r>
              <a:rPr lang="en-GB" dirty="0"/>
              <a:t>? (</a:t>
            </a:r>
            <a:r>
              <a:rPr lang="en-GB" u="sng" dirty="0"/>
              <a:t>KUFUNIKIRA KWANGA</a:t>
            </a:r>
            <a:r>
              <a:rPr dirty="0"/>
              <a:t>)</a:t>
            </a:r>
          </a:p>
        </p:txBody>
      </p:sp>
      <p:pic>
        <p:nvPicPr>
          <p:cNvPr id="3" name="Picture 2">
            <a:extLst>
              <a:ext uri="{FF2B5EF4-FFF2-40B4-BE49-F238E27FC236}">
                <a16:creationId xmlns:a16="http://schemas.microsoft.com/office/drawing/2014/main" id="{04F0142F-5A4D-0F26-C93F-3E4196410B4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496" name="2. My Ident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2. </a:t>
            </a:r>
            <a:r>
              <a:rPr lang="en-GB" dirty="0" err="1"/>
              <a:t>Chondizindikiritsa</a:t>
            </a:r>
            <a:r>
              <a:rPr lang="en-GB" dirty="0"/>
              <a:t> Changa</a:t>
            </a:r>
            <a:endParaRPr dirty="0"/>
          </a:p>
        </p:txBody>
      </p:sp>
      <p:sp>
        <p:nvSpPr>
          <p:cNvPr id="497" name="For by the grace given me I say to every one of you: Do not think of yourself more highly than you ought, but rather think of yourself with sober judgment, in accordance with the faith God has distributed to each of you.…"/>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err="1"/>
              <a:t>Pakuti</a:t>
            </a:r>
            <a:r>
              <a:rPr lang="en-GB" dirty="0"/>
              <a:t> </a:t>
            </a:r>
            <a:r>
              <a:rPr lang="en-GB" dirty="0" err="1"/>
              <a:t>ndi</a:t>
            </a:r>
            <a:r>
              <a:rPr lang="en-GB" dirty="0"/>
              <a:t> </a:t>
            </a:r>
            <a:r>
              <a:rPr lang="en-GB" dirty="0" err="1"/>
              <a:t>chisomo</a:t>
            </a:r>
            <a:r>
              <a:rPr lang="en-GB" dirty="0"/>
              <a:t> </a:t>
            </a:r>
            <a:r>
              <a:rPr lang="en-GB" dirty="0" err="1"/>
              <a:t>chapatsidwa</a:t>
            </a:r>
            <a:r>
              <a:rPr lang="en-GB" dirty="0"/>
              <a:t> </a:t>
            </a:r>
            <a:r>
              <a:rPr lang="en-GB" dirty="0" err="1"/>
              <a:t>kwa</a:t>
            </a:r>
            <a:r>
              <a:rPr lang="en-GB" dirty="0"/>
              <a:t> </a:t>
            </a:r>
            <a:r>
              <a:rPr lang="en-GB" dirty="0" err="1"/>
              <a:t>ine</a:t>
            </a:r>
            <a:r>
              <a:rPr lang="en-GB" dirty="0"/>
              <a:t>, </a:t>
            </a:r>
            <a:r>
              <a:rPr lang="en-GB" dirty="0" err="1"/>
              <a:t>ndiuza</a:t>
            </a:r>
            <a:r>
              <a:rPr lang="en-GB" dirty="0"/>
              <a:t> </a:t>
            </a:r>
            <a:r>
              <a:rPr lang="en-GB" dirty="0" err="1"/>
              <a:t>munthu</a:t>
            </a:r>
            <a:r>
              <a:rPr lang="en-GB" dirty="0"/>
              <a:t> </a:t>
            </a:r>
            <a:r>
              <a:rPr lang="en-GB" dirty="0" err="1"/>
              <a:t>aliyense</a:t>
            </a:r>
            <a:r>
              <a:rPr lang="en-GB" dirty="0"/>
              <a:t> </a:t>
            </a:r>
            <a:r>
              <a:rPr lang="en-GB" dirty="0" err="1"/>
              <a:t>wa</a:t>
            </a:r>
            <a:r>
              <a:rPr lang="en-GB" dirty="0"/>
              <a:t> </a:t>
            </a:r>
            <a:r>
              <a:rPr lang="en-GB" dirty="0" err="1"/>
              <a:t>inu</a:t>
            </a:r>
            <a:r>
              <a:rPr lang="en-GB" dirty="0"/>
              <a:t>, </a:t>
            </a:r>
            <a:r>
              <a:rPr lang="en-GB" dirty="0" err="1"/>
              <a:t>kuti</a:t>
            </a:r>
            <a:r>
              <a:rPr lang="en-GB" dirty="0"/>
              <a:t> </a:t>
            </a:r>
            <a:r>
              <a:rPr lang="en-GB" dirty="0" err="1"/>
              <a:t>asadziyese</a:t>
            </a:r>
            <a:r>
              <a:rPr lang="en-GB" dirty="0"/>
              <a:t> </a:t>
            </a:r>
            <a:r>
              <a:rPr lang="en-GB" dirty="0" err="1"/>
              <a:t>koposa</a:t>
            </a:r>
            <a:r>
              <a:rPr lang="en-GB" dirty="0"/>
              <a:t> </a:t>
            </a:r>
            <a:r>
              <a:rPr lang="en-GB" dirty="0" err="1"/>
              <a:t>kumene</a:t>
            </a:r>
            <a:r>
              <a:rPr lang="en-GB" dirty="0"/>
              <a:t> </a:t>
            </a:r>
            <a:r>
              <a:rPr lang="en-GB" dirty="0" err="1"/>
              <a:t>ayenera</a:t>
            </a:r>
            <a:r>
              <a:rPr lang="en-GB" dirty="0"/>
              <a:t> </a:t>
            </a:r>
            <a:r>
              <a:rPr lang="en-GB" dirty="0" err="1"/>
              <a:t>kudziyesa</a:t>
            </a:r>
            <a:r>
              <a:rPr lang="en-GB" dirty="0"/>
              <a:t>; </a:t>
            </a:r>
            <a:r>
              <a:rPr lang="en-GB" dirty="0" err="1"/>
              <a:t>koma</a:t>
            </a:r>
            <a:r>
              <a:rPr lang="en-GB" dirty="0"/>
              <a:t> </a:t>
            </a:r>
            <a:r>
              <a:rPr lang="en-GB" dirty="0" err="1"/>
              <a:t>aganize</a:t>
            </a:r>
            <a:r>
              <a:rPr lang="en-GB" dirty="0"/>
              <a:t> </a:t>
            </a:r>
            <a:r>
              <a:rPr lang="en-GB" dirty="0" err="1"/>
              <a:t>modziletsa</a:t>
            </a:r>
            <a:r>
              <a:rPr lang="en-GB" dirty="0"/>
              <a:t> </a:t>
            </a:r>
            <a:r>
              <a:rPr lang="en-GB" dirty="0" err="1"/>
              <a:t>yekha</a:t>
            </a:r>
            <a:r>
              <a:rPr lang="en-GB" dirty="0"/>
              <a:t>, </a:t>
            </a:r>
            <a:r>
              <a:rPr lang="en-GB" dirty="0" err="1"/>
              <a:t>monga</a:t>
            </a:r>
            <a:r>
              <a:rPr lang="en-GB" dirty="0"/>
              <a:t> </a:t>
            </a:r>
            <a:r>
              <a:rPr lang="en-GB" dirty="0" err="1"/>
              <a:t>Mulungu</a:t>
            </a:r>
            <a:r>
              <a:rPr lang="en-GB" dirty="0"/>
              <a:t> </a:t>
            </a:r>
            <a:r>
              <a:rPr lang="en-GB" dirty="0" err="1"/>
              <a:t>anagawira</a:t>
            </a:r>
            <a:r>
              <a:rPr lang="en-GB" dirty="0"/>
              <a:t> </a:t>
            </a:r>
            <a:r>
              <a:rPr lang="en-GB" dirty="0" err="1"/>
              <a:t>kwa</a:t>
            </a:r>
            <a:r>
              <a:rPr lang="en-GB" dirty="0"/>
              <a:t> </a:t>
            </a:r>
            <a:r>
              <a:rPr lang="en-GB" dirty="0" err="1"/>
              <a:t>munthu</a:t>
            </a:r>
            <a:r>
              <a:rPr lang="en-GB" dirty="0"/>
              <a:t> </a:t>
            </a:r>
            <a:r>
              <a:rPr lang="en-GB" dirty="0" err="1"/>
              <a:t>aliyense</a:t>
            </a:r>
            <a:r>
              <a:rPr lang="en-GB" dirty="0"/>
              <a:t> </a:t>
            </a:r>
            <a:r>
              <a:rPr lang="en-GB" dirty="0" err="1"/>
              <a:t>muyeso</a:t>
            </a:r>
            <a:r>
              <a:rPr lang="en-GB" dirty="0"/>
              <a:t> </a:t>
            </a:r>
            <a:r>
              <a:rPr lang="en-GB" dirty="0" err="1"/>
              <a:t>wa</a:t>
            </a:r>
            <a:r>
              <a:rPr lang="en-GB" dirty="0"/>
              <a:t> </a:t>
            </a:r>
            <a:r>
              <a:rPr lang="en-GB" dirty="0" err="1"/>
              <a:t>chikhulupiriro</a:t>
            </a:r>
            <a:r>
              <a:rPr dirty="0"/>
              <a:t>.</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a:t>Aroma</a:t>
            </a:r>
            <a:r>
              <a:rPr dirty="0"/>
              <a:t> 12:3</a:t>
            </a:r>
          </a:p>
        </p:txBody>
      </p:sp>
      <p:pic>
        <p:nvPicPr>
          <p:cNvPr id="49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328AF863-C547-D254-FE1D-8F8843B95A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1" name="Command: think ACCURATELY about yourself.…"/>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Lamulo</a:t>
            </a:r>
            <a:r>
              <a:rPr dirty="0">
                <a:latin typeface="Source Serif Variable Bold"/>
                <a:ea typeface="Source Serif Variable Bold"/>
                <a:cs typeface="Source Serif Variable Bold"/>
                <a:sym typeface="Source Serif Variable Bold"/>
              </a:rPr>
              <a:t>: </a:t>
            </a:r>
            <a:r>
              <a:rPr lang="en-GB" dirty="0" err="1"/>
              <a:t>ganizani</a:t>
            </a:r>
            <a:r>
              <a:rPr lang="en-GB" dirty="0"/>
              <a:t> </a:t>
            </a:r>
            <a:r>
              <a:rPr lang="en-GB" u="sng" dirty="0"/>
              <a:t>MOLONDOLA</a:t>
            </a:r>
            <a:r>
              <a:rPr lang="en-GB" dirty="0"/>
              <a:t> </a:t>
            </a:r>
            <a:r>
              <a:rPr lang="en-GB" dirty="0" err="1"/>
              <a:t>zokhudza</a:t>
            </a:r>
            <a:r>
              <a:rPr lang="en-GB" dirty="0"/>
              <a:t> </a:t>
            </a:r>
            <a:r>
              <a:rPr lang="en-GB" dirty="0" err="1"/>
              <a:t>inu</a:t>
            </a:r>
            <a:r>
              <a:rPr lang="en-GB" dirty="0"/>
              <a:t> </a:t>
            </a:r>
            <a:r>
              <a:rPr lang="en-GB" dirty="0" err="1"/>
              <a:t>mwini</a:t>
            </a:r>
            <a:r>
              <a:rPr dirty="0"/>
              <a:t>.</a:t>
            </a:r>
          </a:p>
          <a:p>
            <a:pPr>
              <a:spcBef>
                <a:spcPts val="28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Kodi </a:t>
            </a:r>
            <a:r>
              <a:rPr lang="en-GB" dirty="0" err="1">
                <a:latin typeface="Source Serif Variable Bold"/>
                <a:ea typeface="Source Serif Variable Bold"/>
                <a:cs typeface="Source Serif Variable Bold"/>
                <a:sym typeface="Source Serif Variable Bold"/>
              </a:rPr>
              <a:t>ndine</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ndani</a:t>
            </a:r>
            <a:r>
              <a:rPr dirty="0">
                <a:latin typeface="Source Serif Variable Bold"/>
                <a:ea typeface="Source Serif Variable Bold"/>
                <a:cs typeface="Source Serif Variable Bold"/>
                <a:sym typeface="Source Serif Variable Bold"/>
              </a:rPr>
              <a:t>?</a:t>
            </a:r>
            <a:r>
              <a:rPr dirty="0"/>
              <a:t> </a:t>
            </a:r>
            <a:r>
              <a:rPr lang="en-GB" dirty="0" err="1"/>
              <a:t>Ndine</a:t>
            </a:r>
            <a:r>
              <a:rPr lang="en-GB" dirty="0"/>
              <a:t> </a:t>
            </a:r>
            <a:r>
              <a:rPr lang="en-GB" dirty="0" err="1"/>
              <a:t>wosankhidwa</a:t>
            </a:r>
            <a:r>
              <a:rPr lang="en-GB" dirty="0"/>
              <a:t>, </a:t>
            </a:r>
            <a:r>
              <a:rPr lang="en-GB" dirty="0" err="1"/>
              <a:t>woyera</a:t>
            </a:r>
            <a:r>
              <a:rPr lang="en-GB" dirty="0"/>
              <a:t>, </a:t>
            </a:r>
            <a:r>
              <a:rPr lang="en-GB" dirty="0" err="1"/>
              <a:t>mwana</a:t>
            </a:r>
            <a:r>
              <a:rPr lang="en-GB" dirty="0"/>
              <a:t> </a:t>
            </a:r>
            <a:r>
              <a:rPr lang="en-GB" dirty="0" err="1"/>
              <a:t>wa</a:t>
            </a:r>
            <a:r>
              <a:rPr lang="en-GB" dirty="0"/>
              <a:t> </a:t>
            </a:r>
            <a:r>
              <a:rPr lang="en-GB" dirty="0" err="1"/>
              <a:t>Mulungu</a:t>
            </a:r>
            <a:r>
              <a:rPr lang="en-GB" dirty="0"/>
              <a:t>, </a:t>
            </a:r>
            <a:r>
              <a:rPr lang="en-GB" dirty="0" err="1"/>
              <a:t>ndi</a:t>
            </a:r>
            <a:r>
              <a:rPr lang="en-GB" dirty="0"/>
              <a:t> </a:t>
            </a:r>
            <a:r>
              <a:rPr lang="en-GB" dirty="0" err="1"/>
              <a:t>wolandira</a:t>
            </a:r>
            <a:r>
              <a:rPr lang="en-GB" dirty="0"/>
              <a:t> </a:t>
            </a:r>
            <a:r>
              <a:rPr lang="en-GB" dirty="0" err="1"/>
              <a:t>chisomo</a:t>
            </a:r>
            <a:r>
              <a:rPr lang="en-GB" dirty="0"/>
              <a:t> </a:t>
            </a:r>
            <a:r>
              <a:rPr lang="en-GB" dirty="0" err="1"/>
              <a:t>Chake</a:t>
            </a:r>
            <a:r>
              <a:rPr lang="en-GB" dirty="0"/>
              <a:t> (</a:t>
            </a:r>
            <a:r>
              <a:rPr lang="en-GB" dirty="0" err="1"/>
              <a:t>Aefeso</a:t>
            </a:r>
            <a:r>
              <a:rPr lang="en-GB" dirty="0"/>
              <a:t> 1:4-8)</a:t>
            </a:r>
            <a:endParaRPr dirty="0"/>
          </a:p>
        </p:txBody>
      </p:sp>
      <p:pic>
        <p:nvPicPr>
          <p:cNvPr id="5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D33B690C-322B-A20D-FDFC-A5BAEE28A2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05" name="3. My Security"/>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3. </a:t>
            </a:r>
            <a:r>
              <a:rPr lang="en-GB" dirty="0" err="1"/>
              <a:t>Chitetezo</a:t>
            </a:r>
            <a:r>
              <a:rPr lang="en-GB" dirty="0"/>
              <a:t> Changa</a:t>
            </a:r>
            <a:endParaRPr dirty="0"/>
          </a:p>
        </p:txBody>
      </p:sp>
      <p:sp>
        <p:nvSpPr>
          <p:cNvPr id="506" name="For just as each of us has one body with many members, and these members do not all have the same function, so in Christ we, though many, form one body, and each member belongs to all the others.…"/>
          <p:cNvSpPr txBox="1">
            <a:spLocks noGrp="1"/>
          </p:cNvSpPr>
          <p:nvPr>
            <p:ph type="subTitle" sz="half" idx="1"/>
          </p:nvPr>
        </p:nvSpPr>
        <p:spPr>
          <a:xfrm>
            <a:off x="1206500" y="4472767"/>
            <a:ext cx="20537406" cy="6211495"/>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err="1"/>
              <a:t>Pakuti</a:t>
            </a:r>
            <a:r>
              <a:rPr lang="en-GB" dirty="0"/>
              <a:t> </a:t>
            </a:r>
            <a:r>
              <a:rPr lang="en-GB" dirty="0" err="1"/>
              <a:t>monga</a:t>
            </a:r>
            <a:r>
              <a:rPr lang="en-GB" dirty="0"/>
              <a:t> </a:t>
            </a:r>
            <a:r>
              <a:rPr lang="en-GB" dirty="0" err="1"/>
              <a:t>m'thupi</a:t>
            </a:r>
            <a:r>
              <a:rPr lang="en-GB" dirty="0"/>
              <a:t> </a:t>
            </a:r>
            <a:r>
              <a:rPr lang="en-GB" dirty="0" err="1"/>
              <a:t>limodzi</a:t>
            </a:r>
            <a:r>
              <a:rPr lang="en-GB" dirty="0"/>
              <a:t> </a:t>
            </a:r>
            <a:r>
              <a:rPr lang="en-GB" dirty="0" err="1"/>
              <a:t>tili</a:t>
            </a:r>
            <a:r>
              <a:rPr lang="en-GB" dirty="0"/>
              <a:t> </a:t>
            </a:r>
            <a:r>
              <a:rPr lang="en-GB" dirty="0" err="1"/>
              <a:t>nazo</a:t>
            </a:r>
            <a:r>
              <a:rPr lang="en-GB" dirty="0"/>
              <a:t> </a:t>
            </a:r>
            <a:r>
              <a:rPr lang="en-GB" dirty="0" err="1"/>
              <a:t>ziwalo</a:t>
            </a:r>
            <a:r>
              <a:rPr lang="en-GB" dirty="0"/>
              <a:t> </a:t>
            </a:r>
            <a:r>
              <a:rPr lang="en-GB" dirty="0" err="1"/>
              <a:t>zambiri</a:t>
            </a:r>
            <a:r>
              <a:rPr lang="en-GB" dirty="0"/>
              <a:t>, </a:t>
            </a:r>
            <a:r>
              <a:rPr lang="en-GB" dirty="0" err="1"/>
              <a:t>ndipo</a:t>
            </a:r>
            <a:r>
              <a:rPr lang="en-GB" dirty="0"/>
              <a:t> </a:t>
            </a:r>
            <a:r>
              <a:rPr lang="en-GB" dirty="0" err="1"/>
              <a:t>ziwalo</a:t>
            </a:r>
            <a:r>
              <a:rPr lang="en-GB" dirty="0"/>
              <a:t> </a:t>
            </a:r>
            <a:r>
              <a:rPr lang="en-GB" dirty="0" err="1"/>
              <a:t>zonsezo</a:t>
            </a:r>
            <a:r>
              <a:rPr lang="en-GB" dirty="0"/>
              <a:t> </a:t>
            </a:r>
            <a:r>
              <a:rPr lang="en-GB" dirty="0" err="1"/>
              <a:t>sizili</a:t>
            </a:r>
            <a:r>
              <a:rPr lang="en-GB" dirty="0"/>
              <a:t> </a:t>
            </a:r>
            <a:r>
              <a:rPr lang="en-GB" dirty="0" err="1"/>
              <a:t>nayo</a:t>
            </a:r>
            <a:r>
              <a:rPr lang="en-GB" dirty="0"/>
              <a:t> </a:t>
            </a:r>
            <a:r>
              <a:rPr lang="en-GB" dirty="0" err="1"/>
              <a:t>ntchito</a:t>
            </a:r>
            <a:r>
              <a:rPr lang="en-GB" dirty="0"/>
              <a:t> </a:t>
            </a:r>
            <a:r>
              <a:rPr lang="en-GB" dirty="0" err="1"/>
              <a:t>imodzimodzi</a:t>
            </a:r>
            <a:r>
              <a:rPr lang="en-GB" dirty="0"/>
              <a:t>; </a:t>
            </a:r>
            <a:r>
              <a:rPr lang="en-GB" dirty="0" err="1"/>
              <a:t>chomwecho</a:t>
            </a:r>
            <a:r>
              <a:rPr lang="en-GB" dirty="0"/>
              <a:t> </a:t>
            </a:r>
            <a:r>
              <a:rPr lang="en-GB" dirty="0" err="1"/>
              <a:t>ife</a:t>
            </a:r>
            <a:r>
              <a:rPr lang="en-GB" dirty="0"/>
              <a:t>, </a:t>
            </a:r>
            <a:r>
              <a:rPr lang="en-GB" dirty="0" err="1"/>
              <a:t>ndife</a:t>
            </a:r>
            <a:r>
              <a:rPr lang="en-GB" dirty="0"/>
              <a:t> </a:t>
            </a:r>
            <a:r>
              <a:rPr lang="en-GB" dirty="0" err="1"/>
              <a:t>ambiri</a:t>
            </a:r>
            <a:r>
              <a:rPr lang="en-GB" dirty="0"/>
              <a:t>, </a:t>
            </a:r>
            <a:r>
              <a:rPr lang="en-GB" dirty="0" err="1"/>
              <a:t>tili</a:t>
            </a:r>
            <a:r>
              <a:rPr lang="en-GB" dirty="0"/>
              <a:t> </a:t>
            </a:r>
            <a:r>
              <a:rPr lang="en-GB" dirty="0" err="1"/>
              <a:t>thupi</a:t>
            </a:r>
            <a:r>
              <a:rPr lang="en-GB" dirty="0"/>
              <a:t> </a:t>
            </a:r>
            <a:r>
              <a:rPr lang="en-GB" dirty="0" err="1"/>
              <a:t>limodzi</a:t>
            </a:r>
            <a:r>
              <a:rPr lang="en-GB" dirty="0"/>
              <a:t> </a:t>
            </a:r>
            <a:r>
              <a:rPr lang="en-GB" dirty="0" err="1"/>
              <a:t>mwa</a:t>
            </a:r>
            <a:r>
              <a:rPr lang="en-GB" dirty="0"/>
              <a:t> </a:t>
            </a:r>
            <a:r>
              <a:rPr lang="en-GB" dirty="0" err="1"/>
              <a:t>Khristu</a:t>
            </a:r>
            <a:r>
              <a:rPr lang="en-GB" dirty="0"/>
              <a:t>, </a:t>
            </a:r>
            <a:r>
              <a:rPr lang="en-GB" dirty="0" err="1"/>
              <a:t>ndi</a:t>
            </a:r>
            <a:r>
              <a:rPr lang="en-GB" dirty="0"/>
              <a:t> </a:t>
            </a:r>
            <a:r>
              <a:rPr lang="en-GB" dirty="0" err="1"/>
              <a:t>ziwalo</a:t>
            </a:r>
            <a:r>
              <a:rPr lang="en-GB" dirty="0"/>
              <a:t> </a:t>
            </a:r>
            <a:r>
              <a:rPr lang="en-GB" dirty="0" err="1"/>
              <a:t>zinzake</a:t>
            </a:r>
            <a:r>
              <a:rPr lang="en-GB" dirty="0"/>
              <a:t>, </a:t>
            </a:r>
            <a:r>
              <a:rPr lang="en-GB" dirty="0" err="1"/>
              <a:t>wina</a:t>
            </a:r>
            <a:r>
              <a:rPr lang="en-GB" dirty="0"/>
              <a:t> </a:t>
            </a:r>
            <a:r>
              <a:rPr lang="en-GB" dirty="0" err="1"/>
              <a:t>ndi</a:t>
            </a:r>
            <a:r>
              <a:rPr lang="en-GB" dirty="0"/>
              <a:t> </a:t>
            </a:r>
            <a:r>
              <a:rPr lang="en-GB" dirty="0" err="1"/>
              <a:t>wina</a:t>
            </a:r>
            <a:r>
              <a:rPr dirty="0"/>
              <a:t>.</a:t>
            </a:r>
            <a:endParaRPr lang="en-GB" dirty="0"/>
          </a:p>
          <a:p>
            <a:pPr>
              <a:defRPr b="0">
                <a:latin typeface="Source Serif Variable Regular"/>
                <a:ea typeface="Source Serif Variable Regular"/>
                <a:cs typeface="Source Serif Variable Regular"/>
                <a:sym typeface="Source Serif Variable Regular"/>
              </a:defRPr>
            </a:pPr>
            <a:endParaRPr dirty="0"/>
          </a:p>
          <a:p>
            <a:pPr>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a:t>Aroma</a:t>
            </a:r>
            <a:r>
              <a:rPr dirty="0"/>
              <a:t> 12:4-5</a:t>
            </a:r>
          </a:p>
        </p:txBody>
      </p:sp>
      <p:pic>
        <p:nvPicPr>
          <p:cNvPr id="50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F7F4A478-4A44-544C-E1B3-C41AA974BE6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0" name="Command: Fulfill my God-given ROLE.…"/>
          <p:cNvSpPr txBox="1">
            <a:spLocks noGrp="1"/>
          </p:cNvSpPr>
          <p:nvPr>
            <p:ph type="subTitle" sz="half" idx="1"/>
          </p:nvPr>
        </p:nvSpPr>
        <p:spPr>
          <a:xfrm>
            <a:off x="1206500" y="1793344"/>
            <a:ext cx="21434044"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Lamulo</a:t>
            </a:r>
            <a:r>
              <a:rPr lang="en-GB" dirty="0">
                <a:latin typeface="Source Serif Variable Bold"/>
                <a:ea typeface="Source Serif Variable Bold"/>
                <a:cs typeface="Source Serif Variable Bold"/>
                <a:sym typeface="Source Serif Variable Bold"/>
              </a:rPr>
              <a:t> </a:t>
            </a:r>
            <a:r>
              <a:rPr dirty="0">
                <a:latin typeface="Source Serif Variable Bold"/>
                <a:ea typeface="Source Serif Variable Bold"/>
                <a:cs typeface="Source Serif Variable Bold"/>
                <a:sym typeface="Source Serif Variable Bold"/>
              </a:rPr>
              <a:t>: </a:t>
            </a:r>
            <a:r>
              <a:rPr lang="en-GB" dirty="0" err="1"/>
              <a:t>Kukwaniritsa</a:t>
            </a:r>
            <a:r>
              <a:rPr lang="en-GB" dirty="0"/>
              <a:t> </a:t>
            </a:r>
            <a:r>
              <a:rPr lang="en-GB" u="sng" dirty="0"/>
              <a:t>UDINDO</a:t>
            </a:r>
            <a:r>
              <a:rPr lang="en-GB" dirty="0"/>
              <a:t> wanga </a:t>
            </a:r>
            <a:r>
              <a:rPr lang="en-GB" dirty="0" err="1"/>
              <a:t>wopatsidwa</a:t>
            </a:r>
            <a:r>
              <a:rPr lang="en-GB" dirty="0"/>
              <a:t> </a:t>
            </a:r>
            <a:r>
              <a:rPr lang="en-GB" dirty="0" err="1"/>
              <a:t>ndi</a:t>
            </a:r>
            <a:r>
              <a:rPr lang="en-GB" dirty="0"/>
              <a:t> </a:t>
            </a:r>
            <a:r>
              <a:rPr lang="en-GB" dirty="0" err="1"/>
              <a:t>Mulungu</a:t>
            </a:r>
            <a:r>
              <a:rPr dirty="0"/>
              <a:t>.</a:t>
            </a:r>
          </a:p>
          <a:p>
            <a:pPr>
              <a:spcBef>
                <a:spcPts val="28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Kodi </a:t>
            </a:r>
            <a:r>
              <a:rPr lang="en-GB" dirty="0" err="1">
                <a:latin typeface="Source Serif Variable Bold"/>
                <a:ea typeface="Source Serif Variable Bold"/>
                <a:cs typeface="Source Serif Variable Bold"/>
                <a:sym typeface="Source Serif Variable Bold"/>
              </a:rPr>
              <a:t>ndili</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mbali</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iti</a:t>
            </a:r>
            <a:r>
              <a:rPr dirty="0">
                <a:latin typeface="Source Serif Variable Bold"/>
                <a:ea typeface="Source Serif Variable Bold"/>
                <a:cs typeface="Source Serif Variable Bold"/>
                <a:sym typeface="Source Serif Variable Bold"/>
              </a:rPr>
              <a:t>? </a:t>
            </a:r>
            <a:r>
              <a:rPr lang="en-GB" dirty="0"/>
              <a:t>Mu </a:t>
            </a:r>
            <a:r>
              <a:rPr lang="en-GB" dirty="0" err="1"/>
              <a:t>banja</a:t>
            </a:r>
            <a:r>
              <a:rPr lang="en-GB" dirty="0"/>
              <a:t> la </a:t>
            </a:r>
            <a:r>
              <a:rPr lang="en-GB" dirty="0" err="1"/>
              <a:t>Mulungu</a:t>
            </a:r>
            <a:r>
              <a:rPr dirty="0"/>
              <a:t>.</a:t>
            </a:r>
          </a:p>
        </p:txBody>
      </p:sp>
      <p:pic>
        <p:nvPicPr>
          <p:cNvPr id="51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82397881-6C4A-DA15-E443-66EAD6E2E2B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4" name="4. My Significanc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4. </a:t>
            </a:r>
            <a:r>
              <a:rPr lang="en-GB" dirty="0" err="1"/>
              <a:t>Kufunikira</a:t>
            </a:r>
            <a:r>
              <a:rPr lang="en-GB" dirty="0"/>
              <a:t> </a:t>
            </a:r>
            <a:r>
              <a:rPr lang="en-GB" dirty="0" err="1"/>
              <a:t>Kwanga</a:t>
            </a:r>
            <a:endParaRPr dirty="0"/>
          </a:p>
        </p:txBody>
      </p:sp>
      <p:sp>
        <p:nvSpPr>
          <p:cNvPr id="515" name="We have different gifts, according to the grace given to each of us. If your gift is prophesying, then prophesy in accordance with your faith; if it is serving, then serve; if it is teaching, then teach; if it is to encourage, then give encouragement; if"/>
          <p:cNvSpPr txBox="1">
            <a:spLocks noGrp="1"/>
          </p:cNvSpPr>
          <p:nvPr>
            <p:ph type="subTitle" idx="1"/>
          </p:nvPr>
        </p:nvSpPr>
        <p:spPr>
          <a:xfrm>
            <a:off x="1206500" y="4472767"/>
            <a:ext cx="21424900" cy="7376658"/>
          </a:xfrm>
          <a:prstGeom prst="rect">
            <a:avLst/>
          </a:prstGeom>
        </p:spPr>
        <p:txBody>
          <a:bodyPr>
            <a:normAutofit/>
          </a:bodyPr>
          <a:lstStyle/>
          <a:p>
            <a:pPr defTabSz="817244">
              <a:defRPr sz="5445" b="0">
                <a:latin typeface="Source Serif Variable Regular"/>
                <a:ea typeface="Source Serif Variable Regular"/>
                <a:cs typeface="Source Serif Variable Regular"/>
                <a:sym typeface="Source Serif Variable Regular"/>
              </a:defRPr>
            </a:pPr>
            <a:r>
              <a:rPr lang="en-GB" dirty="0" err="1"/>
              <a:t>Ndipo</a:t>
            </a:r>
            <a:r>
              <a:rPr lang="en-GB" dirty="0"/>
              <a:t> </a:t>
            </a:r>
            <a:r>
              <a:rPr lang="en-GB" dirty="0" err="1"/>
              <a:t>pokhala</a:t>
            </a:r>
            <a:r>
              <a:rPr lang="en-GB" dirty="0"/>
              <a:t> </a:t>
            </a:r>
            <a:r>
              <a:rPr lang="en-GB" dirty="0" err="1"/>
              <a:t>ife</a:t>
            </a:r>
            <a:r>
              <a:rPr lang="en-GB" dirty="0"/>
              <a:t> </a:t>
            </a:r>
            <a:r>
              <a:rPr lang="en-GB" dirty="0" err="1"/>
              <a:t>ndi</a:t>
            </a:r>
            <a:r>
              <a:rPr lang="en-GB" dirty="0"/>
              <a:t> </a:t>
            </a:r>
            <a:r>
              <a:rPr lang="en-GB" dirty="0" err="1"/>
              <a:t>mphatso</a:t>
            </a:r>
            <a:r>
              <a:rPr lang="en-GB" dirty="0"/>
              <a:t> </a:t>
            </a:r>
            <a:r>
              <a:rPr lang="en-GB" dirty="0" err="1"/>
              <a:t>zosiyana</a:t>
            </a:r>
            <a:r>
              <a:rPr lang="en-GB" dirty="0"/>
              <a:t>, </a:t>
            </a:r>
            <a:r>
              <a:rPr lang="en-GB" dirty="0" err="1"/>
              <a:t>monga</a:t>
            </a:r>
            <a:r>
              <a:rPr lang="en-GB" dirty="0"/>
              <a:t> </a:t>
            </a:r>
            <a:r>
              <a:rPr lang="en-GB" dirty="0" err="1"/>
              <a:t>mwa</a:t>
            </a:r>
            <a:r>
              <a:rPr lang="en-GB" dirty="0"/>
              <a:t> </a:t>
            </a:r>
            <a:r>
              <a:rPr lang="en-GB" dirty="0" err="1"/>
              <a:t>chisomo</a:t>
            </a:r>
            <a:r>
              <a:rPr lang="en-GB" dirty="0"/>
              <a:t> </a:t>
            </a:r>
            <a:r>
              <a:rPr lang="en-GB" dirty="0" err="1"/>
              <a:t>chopatsidwa</a:t>
            </a:r>
            <a:r>
              <a:rPr lang="en-GB" dirty="0"/>
              <a:t> </a:t>
            </a:r>
            <a:r>
              <a:rPr lang="en-GB" dirty="0" err="1"/>
              <a:t>kwa</a:t>
            </a:r>
            <a:r>
              <a:rPr lang="en-GB" dirty="0"/>
              <a:t> </a:t>
            </a:r>
            <a:r>
              <a:rPr lang="en-GB" dirty="0" err="1"/>
              <a:t>ife</a:t>
            </a:r>
            <a:r>
              <a:rPr lang="en-GB" dirty="0"/>
              <a:t>, </a:t>
            </a:r>
            <a:r>
              <a:rPr lang="en-GB" dirty="0" err="1"/>
              <a:t>kapena</a:t>
            </a:r>
            <a:r>
              <a:rPr lang="en-GB" dirty="0"/>
              <a:t> </a:t>
            </a:r>
            <a:r>
              <a:rPr lang="en-GB" dirty="0" err="1"/>
              <a:t>mphatso</a:t>
            </a:r>
            <a:r>
              <a:rPr lang="en-GB" dirty="0"/>
              <a:t> </a:t>
            </a:r>
            <a:r>
              <a:rPr lang="en-GB" dirty="0" err="1"/>
              <a:t>yakunenera</a:t>
            </a:r>
            <a:r>
              <a:rPr lang="en-GB" dirty="0"/>
              <a:t>, </a:t>
            </a:r>
            <a:r>
              <a:rPr lang="en-GB" dirty="0" err="1"/>
              <a:t>tinenere</a:t>
            </a:r>
            <a:r>
              <a:rPr lang="en-GB" dirty="0"/>
              <a:t> </a:t>
            </a:r>
            <a:r>
              <a:rPr lang="en-GB" dirty="0" err="1"/>
              <a:t>monga</a:t>
            </a:r>
            <a:r>
              <a:rPr lang="en-GB" dirty="0"/>
              <a:t> </a:t>
            </a:r>
            <a:r>
              <a:rPr lang="en-GB" dirty="0" err="1"/>
              <a:t>mwa</a:t>
            </a:r>
            <a:r>
              <a:rPr lang="en-GB" dirty="0"/>
              <a:t> </a:t>
            </a:r>
            <a:r>
              <a:rPr lang="en-GB" dirty="0" err="1"/>
              <a:t>muyeso</a:t>
            </a:r>
            <a:r>
              <a:rPr lang="en-GB" dirty="0"/>
              <a:t> </a:t>
            </a:r>
            <a:r>
              <a:rPr lang="en-GB" dirty="0" err="1"/>
              <a:t>wa</a:t>
            </a:r>
            <a:r>
              <a:rPr lang="en-GB" dirty="0"/>
              <a:t> </a:t>
            </a:r>
            <a:r>
              <a:rPr lang="en-GB" dirty="0" err="1"/>
              <a:t>chikhulupiriro</a:t>
            </a:r>
            <a:r>
              <a:rPr lang="en-GB" dirty="0"/>
              <a:t>; </a:t>
            </a:r>
            <a:r>
              <a:rPr lang="en-GB" dirty="0" err="1"/>
              <a:t>kapena</a:t>
            </a:r>
            <a:r>
              <a:rPr lang="en-GB" dirty="0"/>
              <a:t> </a:t>
            </a:r>
            <a:r>
              <a:rPr lang="en-GB" dirty="0" err="1"/>
              <a:t>yakutumikira</a:t>
            </a:r>
            <a:r>
              <a:rPr lang="en-GB" dirty="0"/>
              <a:t>, </a:t>
            </a:r>
            <a:r>
              <a:rPr lang="en-GB" dirty="0" err="1"/>
              <a:t>tidzipereke</a:t>
            </a:r>
            <a:r>
              <a:rPr lang="en-GB" dirty="0"/>
              <a:t> </a:t>
            </a:r>
            <a:r>
              <a:rPr lang="en-GB" dirty="0" err="1"/>
              <a:t>ku</a:t>
            </a:r>
            <a:r>
              <a:rPr lang="en-GB" dirty="0"/>
              <a:t> </a:t>
            </a:r>
            <a:r>
              <a:rPr lang="en-GB" dirty="0" err="1"/>
              <a:t>utumiki</a:t>
            </a:r>
            <a:r>
              <a:rPr lang="en-GB" dirty="0"/>
              <a:t> </a:t>
            </a:r>
            <a:r>
              <a:rPr lang="en-GB" dirty="0" err="1"/>
              <a:t>uwu</a:t>
            </a:r>
            <a:r>
              <a:rPr lang="en-GB" dirty="0"/>
              <a:t>; </a:t>
            </a:r>
            <a:r>
              <a:rPr lang="en-GB" dirty="0" err="1"/>
              <a:t>kapena</a:t>
            </a:r>
            <a:r>
              <a:rPr lang="en-GB" dirty="0"/>
              <a:t> iye </a:t>
            </a:r>
            <a:r>
              <a:rPr lang="en-GB" dirty="0" err="1"/>
              <a:t>wakuphunzitsa</a:t>
            </a:r>
            <a:r>
              <a:rPr lang="en-GB" dirty="0"/>
              <a:t>, </a:t>
            </a:r>
            <a:r>
              <a:rPr lang="en-GB" dirty="0" err="1"/>
              <a:t>kukuphunzitsako</a:t>
            </a:r>
            <a:r>
              <a:rPr lang="en-GB" dirty="0"/>
              <a:t>; </a:t>
            </a:r>
            <a:r>
              <a:rPr lang="en-GB" dirty="0" err="1"/>
              <a:t>kapena</a:t>
            </a:r>
            <a:r>
              <a:rPr lang="en-GB" dirty="0"/>
              <a:t> iye </a:t>
            </a:r>
            <a:r>
              <a:rPr lang="en-GB" dirty="0" err="1"/>
              <a:t>wakudandaulira</a:t>
            </a:r>
            <a:r>
              <a:rPr lang="en-GB" dirty="0"/>
              <a:t>, </a:t>
            </a:r>
            <a:r>
              <a:rPr lang="en-GB" dirty="0" err="1"/>
              <a:t>kukudandaulirako</a:t>
            </a:r>
            <a:r>
              <a:rPr lang="en-GB" dirty="0"/>
              <a:t>; </a:t>
            </a:r>
            <a:r>
              <a:rPr lang="en-GB" dirty="0" err="1"/>
              <a:t>wakugawira</a:t>
            </a:r>
            <a:r>
              <a:rPr lang="en-GB" dirty="0"/>
              <a:t> </a:t>
            </a:r>
            <a:r>
              <a:rPr lang="en-GB" dirty="0" err="1"/>
              <a:t>achite</a:t>
            </a:r>
            <a:r>
              <a:rPr lang="en-GB" dirty="0"/>
              <a:t> </a:t>
            </a:r>
            <a:r>
              <a:rPr lang="en-GB" dirty="0" err="1"/>
              <a:t>ndi</a:t>
            </a:r>
            <a:r>
              <a:rPr lang="en-GB" dirty="0"/>
              <a:t> </a:t>
            </a:r>
            <a:r>
              <a:rPr lang="en-GB" dirty="0" err="1"/>
              <a:t>mtima</a:t>
            </a:r>
            <a:r>
              <a:rPr lang="en-GB" dirty="0"/>
              <a:t> </a:t>
            </a:r>
            <a:r>
              <a:rPr lang="en-GB" dirty="0" err="1"/>
              <a:t>woona</a:t>
            </a:r>
            <a:r>
              <a:rPr lang="en-GB" dirty="0"/>
              <a:t>; iye </a:t>
            </a:r>
            <a:r>
              <a:rPr lang="en-GB" dirty="0" err="1"/>
              <a:t>wakuweruza</a:t>
            </a:r>
            <a:r>
              <a:rPr lang="en-GB" dirty="0"/>
              <a:t>, </a:t>
            </a:r>
            <a:r>
              <a:rPr lang="en-GB" dirty="0" err="1"/>
              <a:t>aweruze</a:t>
            </a:r>
            <a:r>
              <a:rPr lang="en-GB" dirty="0"/>
              <a:t> </a:t>
            </a:r>
            <a:r>
              <a:rPr lang="en-GB" dirty="0" err="1"/>
              <a:t>ndi</a:t>
            </a:r>
            <a:r>
              <a:rPr lang="en-GB" dirty="0"/>
              <a:t> </a:t>
            </a:r>
            <a:r>
              <a:rPr lang="en-GB" dirty="0" err="1"/>
              <a:t>changu</a:t>
            </a:r>
            <a:r>
              <a:rPr lang="en-GB" dirty="0"/>
              <a:t>; iye </a:t>
            </a:r>
            <a:r>
              <a:rPr lang="en-GB" dirty="0" err="1"/>
              <a:t>wakuchita</a:t>
            </a:r>
            <a:r>
              <a:rPr lang="en-GB" dirty="0"/>
              <a:t> </a:t>
            </a:r>
            <a:r>
              <a:rPr lang="en-GB" dirty="0" err="1"/>
              <a:t>chifundo</a:t>
            </a:r>
            <a:r>
              <a:rPr lang="en-GB" dirty="0"/>
              <a:t>, </a:t>
            </a:r>
            <a:r>
              <a:rPr lang="en-GB" dirty="0" err="1"/>
              <a:t>achite</a:t>
            </a:r>
            <a:r>
              <a:rPr lang="en-GB" dirty="0"/>
              <a:t> </a:t>
            </a:r>
            <a:r>
              <a:rPr lang="en-GB" dirty="0" err="1"/>
              <a:t>ndi</a:t>
            </a:r>
            <a:r>
              <a:rPr lang="en-GB" dirty="0"/>
              <a:t> </a:t>
            </a:r>
            <a:r>
              <a:rPr lang="en-GB" dirty="0" err="1"/>
              <a:t>kukondwa</a:t>
            </a:r>
            <a:r>
              <a:rPr lang="en-GB" dirty="0"/>
              <a:t> </a:t>
            </a:r>
            <a:r>
              <a:rPr lang="en-GB" dirty="0" err="1"/>
              <a:t>mtima</a:t>
            </a:r>
            <a:r>
              <a:rPr dirty="0"/>
              <a:t>.</a:t>
            </a:r>
            <a:endParaRPr lang="en-GB" dirty="0"/>
          </a:p>
          <a:p>
            <a:pPr defTabSz="817244">
              <a:defRPr sz="5445" b="0">
                <a:latin typeface="Source Serif Variable Regular"/>
                <a:ea typeface="Source Serif Variable Regular"/>
                <a:cs typeface="Source Serif Variable Regular"/>
                <a:sym typeface="Source Serif Variable Regular"/>
              </a:defRPr>
            </a:pPr>
            <a:endParaRPr dirty="0"/>
          </a:p>
          <a:p>
            <a:pPr defTabSz="817244">
              <a:spcBef>
                <a:spcPts val="1100"/>
              </a:spcBef>
              <a:defRPr sz="5445" b="0">
                <a:solidFill>
                  <a:srgbClr val="CE9759"/>
                </a:solidFill>
                <a:latin typeface="Source Serif Variable Regular"/>
                <a:ea typeface="Source Serif Variable Regular"/>
                <a:cs typeface="Source Serif Variable Regular"/>
                <a:sym typeface="Source Serif Variable Regular"/>
              </a:defRPr>
            </a:pPr>
            <a:r>
              <a:rPr dirty="0"/>
              <a:t>- </a:t>
            </a:r>
            <a:r>
              <a:rPr lang="en-GB" dirty="0"/>
              <a:t>Aroma</a:t>
            </a:r>
            <a:r>
              <a:rPr dirty="0"/>
              <a:t> 12:6-8</a:t>
            </a:r>
          </a:p>
        </p:txBody>
      </p:sp>
      <p:pic>
        <p:nvPicPr>
          <p:cNvPr id="51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4" name="Picture 3">
            <a:extLst>
              <a:ext uri="{FF2B5EF4-FFF2-40B4-BE49-F238E27FC236}">
                <a16:creationId xmlns:a16="http://schemas.microsoft.com/office/drawing/2014/main" id="{4E52127E-C83E-94F1-071D-2B4C3E6AE9B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19" name="Command: Discover and DEPLOY my spiritual gifts.…"/>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Lamulo</a:t>
            </a:r>
            <a:r>
              <a:rPr dirty="0">
                <a:latin typeface="Source Serif Variable Bold"/>
                <a:ea typeface="Source Serif Variable Bold"/>
                <a:cs typeface="Source Serif Variable Bold"/>
                <a:sym typeface="Source Serif Variable Bold"/>
              </a:rPr>
              <a:t>: </a:t>
            </a:r>
            <a:r>
              <a:rPr lang="en-GB" dirty="0" err="1"/>
              <a:t>Zindikirani</a:t>
            </a:r>
            <a:r>
              <a:rPr lang="en-GB" dirty="0"/>
              <a:t> </a:t>
            </a:r>
            <a:r>
              <a:rPr lang="en-GB" dirty="0" err="1"/>
              <a:t>ndi</a:t>
            </a:r>
            <a:r>
              <a:rPr lang="en-GB" dirty="0"/>
              <a:t> </a:t>
            </a:r>
            <a:r>
              <a:rPr lang="en-GB" u="sng" dirty="0"/>
              <a:t>KUGWIRITSA</a:t>
            </a:r>
            <a:r>
              <a:rPr lang="en-GB" dirty="0"/>
              <a:t> </a:t>
            </a:r>
            <a:r>
              <a:rPr lang="en-GB" u="sng" dirty="0"/>
              <a:t>NTCHITO</a:t>
            </a:r>
            <a:r>
              <a:rPr lang="en-GB" dirty="0"/>
              <a:t> </a:t>
            </a:r>
            <a:r>
              <a:rPr lang="en-GB" dirty="0" err="1"/>
              <a:t>mphatso</a:t>
            </a:r>
            <a:r>
              <a:rPr lang="en-GB" dirty="0"/>
              <a:t> </a:t>
            </a:r>
            <a:r>
              <a:rPr lang="en-GB" dirty="0" err="1"/>
              <a:t>zanga</a:t>
            </a:r>
            <a:r>
              <a:rPr lang="en-GB" dirty="0"/>
              <a:t> </a:t>
            </a:r>
            <a:r>
              <a:rPr lang="en-GB" dirty="0" err="1"/>
              <a:t>zauzimu</a:t>
            </a:r>
            <a:r>
              <a:rPr dirty="0"/>
              <a:t>.</a:t>
            </a:r>
          </a:p>
          <a:p>
            <a:pPr>
              <a:spcBef>
                <a:spcPts val="28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Kodi </a:t>
            </a:r>
            <a:r>
              <a:rPr lang="en-GB" dirty="0" err="1">
                <a:latin typeface="Source Serif Variable Bold"/>
                <a:ea typeface="Source Serif Variable Bold"/>
                <a:cs typeface="Source Serif Variable Bold"/>
                <a:sym typeface="Source Serif Variable Bold"/>
              </a:rPr>
              <a:t>ndikuyenera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kuchita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chiyani</a:t>
            </a:r>
            <a:r>
              <a:rPr dirty="0">
                <a:latin typeface="Source Serif Variable Bold"/>
                <a:ea typeface="Source Serif Variable Bold"/>
                <a:cs typeface="Source Serif Variable Bold"/>
                <a:sym typeface="Source Serif Variable Bold"/>
              </a:rPr>
              <a:t>? </a:t>
            </a:r>
            <a:r>
              <a:rPr lang="en-GB" dirty="0" err="1"/>
              <a:t>Tumikiranani</a:t>
            </a:r>
            <a:r>
              <a:rPr lang="en-GB" dirty="0"/>
              <a:t> </a:t>
            </a:r>
            <a:r>
              <a:rPr lang="en-GB" dirty="0" err="1"/>
              <a:t>m’chikondi</a:t>
            </a:r>
            <a:r>
              <a:rPr lang="en-GB" dirty="0"/>
              <a:t> (</a:t>
            </a:r>
            <a:r>
              <a:rPr lang="en-GB" dirty="0" err="1"/>
              <a:t>Tikambirana</a:t>
            </a:r>
            <a:r>
              <a:rPr lang="en-GB" dirty="0"/>
              <a:t> </a:t>
            </a:r>
            <a:r>
              <a:rPr lang="en-GB" dirty="0" err="1"/>
              <a:t>mutu</a:t>
            </a:r>
            <a:r>
              <a:rPr lang="en-GB" dirty="0"/>
              <a:t> </a:t>
            </a:r>
            <a:r>
              <a:rPr lang="en-GB" dirty="0" err="1"/>
              <a:t>uwu</a:t>
            </a:r>
            <a:r>
              <a:rPr lang="en-GB" dirty="0"/>
              <a:t> pa </a:t>
            </a:r>
            <a:r>
              <a:rPr lang="en-GB" dirty="0" err="1"/>
              <a:t>phunziro</a:t>
            </a:r>
            <a:r>
              <a:rPr lang="en-GB" dirty="0"/>
              <a:t> </a:t>
            </a:r>
            <a:r>
              <a:rPr lang="en-GB" dirty="0" err="1"/>
              <a:t>lotsatira</a:t>
            </a:r>
            <a:r>
              <a:rPr lang="en-GB" dirty="0"/>
              <a:t>).</a:t>
            </a:r>
          </a:p>
          <a:p>
            <a:pPr>
              <a:spcBef>
                <a:spcPts val="2800"/>
              </a:spcBef>
              <a:defRPr b="0">
                <a:latin typeface="Source Serif Variable Regular"/>
                <a:ea typeface="Source Serif Variable Regular"/>
                <a:cs typeface="Source Serif Variable Regular"/>
                <a:sym typeface="Source Serif Variable Regular"/>
              </a:defRPr>
            </a:pPr>
            <a:endParaRPr dirty="0"/>
          </a:p>
        </p:txBody>
      </p:sp>
      <p:pic>
        <p:nvPicPr>
          <p:cNvPr id="52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C549795-DA65-1CA3-44B3-F672779102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3" name="5. As a Leader"/>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5. </a:t>
            </a:r>
            <a:r>
              <a:rPr lang="en-GB" dirty="0"/>
              <a:t>Monga </a:t>
            </a:r>
            <a:r>
              <a:rPr lang="en-GB" dirty="0" err="1"/>
              <a:t>M’tsogoleri</a:t>
            </a:r>
            <a:endParaRPr dirty="0"/>
          </a:p>
        </p:txBody>
      </p:sp>
      <p:sp>
        <p:nvSpPr>
          <p:cNvPr id="524" name="A. MY IDENTITY: You are UNCONDITIONALLY accepted by God’s       grace. Therefore, you live and serve FROM His approval, not        FOR His approval."/>
          <p:cNvSpPr txBox="1">
            <a:spLocks noGrp="1"/>
          </p:cNvSpPr>
          <p:nvPr>
            <p:ph type="subTitle" idx="1"/>
          </p:nvPr>
        </p:nvSpPr>
        <p:spPr>
          <a:xfrm>
            <a:off x="1206500" y="4472767"/>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a:t>CHONDIZINDIKIRTSA CHANGA</a:t>
            </a:r>
            <a:r>
              <a:rPr dirty="0"/>
              <a:t>: </a:t>
            </a:r>
            <a:r>
              <a:rPr lang="en-GB" dirty="0"/>
              <a:t>Muli </a:t>
            </a:r>
            <a:r>
              <a:rPr lang="en-GB" dirty="0" err="1"/>
              <a:t>olandiridwa</a:t>
            </a:r>
            <a:r>
              <a:rPr lang="en-GB" dirty="0"/>
              <a:t>  </a:t>
            </a:r>
            <a:r>
              <a:rPr lang="en-GB" u="sng" dirty="0"/>
              <a:t>MOPANDA</a:t>
            </a:r>
            <a:r>
              <a:rPr lang="en-GB" dirty="0"/>
              <a:t> 	</a:t>
            </a:r>
            <a:r>
              <a:rPr lang="en-GB" u="sng" dirty="0"/>
              <a:t>MALIRE</a:t>
            </a:r>
            <a:r>
              <a:rPr lang="en-GB" dirty="0"/>
              <a:t> </a:t>
            </a:r>
            <a:r>
              <a:rPr lang="en-GB" dirty="0" err="1"/>
              <a:t>mwachisomo</a:t>
            </a:r>
            <a:r>
              <a:rPr lang="en-GB" dirty="0"/>
              <a:t> cha </a:t>
            </a:r>
            <a:r>
              <a:rPr lang="en-GB" dirty="0" err="1"/>
              <a:t>Mulungu</a:t>
            </a:r>
            <a:r>
              <a:rPr lang="en-GB" dirty="0"/>
              <a:t>. Kotero, </a:t>
            </a:r>
            <a:r>
              <a:rPr lang="en-GB" dirty="0" err="1"/>
              <a:t>mumakhala</a:t>
            </a:r>
            <a:r>
              <a:rPr lang="en-GB" dirty="0"/>
              <a:t> 	</a:t>
            </a:r>
            <a:r>
              <a:rPr lang="en-GB" dirty="0" err="1"/>
              <a:t>komanso</a:t>
            </a:r>
            <a:r>
              <a:rPr lang="en-GB" dirty="0"/>
              <a:t> </a:t>
            </a:r>
            <a:r>
              <a:rPr lang="en-GB" dirty="0" err="1"/>
              <a:t>kutumikira</a:t>
            </a:r>
            <a:r>
              <a:rPr lang="en-GB" dirty="0"/>
              <a:t> </a:t>
            </a:r>
            <a:r>
              <a:rPr lang="en-GB" u="sng" dirty="0"/>
              <a:t>CHIFUKWA</a:t>
            </a:r>
            <a:r>
              <a:rPr lang="en-GB" dirty="0"/>
              <a:t> </a:t>
            </a:r>
            <a:r>
              <a:rPr lang="en-GB" u="sng" dirty="0"/>
              <a:t>CHA</a:t>
            </a:r>
            <a:r>
              <a:rPr lang="en-GB" dirty="0"/>
              <a:t> </a:t>
            </a:r>
            <a:r>
              <a:rPr lang="en-GB" dirty="0" err="1"/>
              <a:t>kuvomereza</a:t>
            </a:r>
            <a:r>
              <a:rPr lang="en-GB" dirty="0"/>
              <a:t> </a:t>
            </a:r>
            <a:r>
              <a:rPr lang="en-GB" dirty="0" err="1"/>
              <a:t>Kwake</a:t>
            </a:r>
            <a:r>
              <a:rPr lang="en-GB" dirty="0"/>
              <a:t>, 	</a:t>
            </a:r>
            <a:r>
              <a:rPr lang="en-GB" dirty="0" err="1"/>
              <a:t>osati</a:t>
            </a:r>
            <a:r>
              <a:rPr lang="en-GB" dirty="0"/>
              <a:t> </a:t>
            </a:r>
            <a:r>
              <a:rPr lang="en-GB" dirty="0" err="1"/>
              <a:t>kutumikira</a:t>
            </a:r>
            <a:r>
              <a:rPr lang="en-GB" dirty="0"/>
              <a:t> </a:t>
            </a:r>
            <a:r>
              <a:rPr lang="en-GB" u="sng" dirty="0"/>
              <a:t>KUTI</a:t>
            </a:r>
            <a:r>
              <a:rPr lang="en-GB" dirty="0"/>
              <a:t> </a:t>
            </a:r>
            <a:r>
              <a:rPr lang="en-GB" dirty="0" err="1"/>
              <a:t>akuvomerezeni</a:t>
            </a:r>
            <a:r>
              <a:rPr dirty="0"/>
              <a:t>.</a:t>
            </a:r>
          </a:p>
        </p:txBody>
      </p:sp>
      <p:pic>
        <p:nvPicPr>
          <p:cNvPr id="52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2CAF364F-7302-307C-9705-066F931C95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28" name="For it is by grace you have been saved, through faith—and this is not from yourselves, it is the gift of God—not by works, so that no one can boast.…"/>
          <p:cNvSpPr txBox="1">
            <a:spLocks noGrp="1"/>
          </p:cNvSpPr>
          <p:nvPr>
            <p:ph type="subTitle" sz="half" idx="1"/>
          </p:nvPr>
        </p:nvSpPr>
        <p:spPr>
          <a:xfrm>
            <a:off x="1206500" y="1793344"/>
            <a:ext cx="20537406" cy="6211495"/>
          </a:xfrm>
          <a:prstGeom prst="rect">
            <a:avLst/>
          </a:prstGeom>
        </p:spPr>
        <p:txBody>
          <a:bodyPr/>
          <a:lstStyle/>
          <a:p>
            <a:pPr>
              <a:spcBef>
                <a:spcPts val="2800"/>
              </a:spcBef>
              <a:defRPr b="0">
                <a:latin typeface="Source Serif Variable Regular"/>
                <a:ea typeface="Source Serif Variable Regular"/>
                <a:cs typeface="Source Serif Variable Regular"/>
                <a:sym typeface="Source Serif Variable Regular"/>
              </a:defRPr>
            </a:pPr>
            <a:r>
              <a:rPr lang="en-GB" dirty="0" err="1"/>
              <a:t>Pakuti</a:t>
            </a:r>
            <a:r>
              <a:rPr lang="en-GB" dirty="0"/>
              <a:t> </a:t>
            </a:r>
            <a:r>
              <a:rPr lang="en-GB" dirty="0" err="1"/>
              <a:t>muli</a:t>
            </a:r>
            <a:r>
              <a:rPr lang="en-GB" dirty="0"/>
              <a:t> </a:t>
            </a:r>
            <a:r>
              <a:rPr lang="en-GB" dirty="0" err="1"/>
              <a:t>opulumutsidwa</a:t>
            </a:r>
            <a:r>
              <a:rPr lang="en-GB" dirty="0"/>
              <a:t> </a:t>
            </a:r>
            <a:r>
              <a:rPr lang="en-GB" dirty="0" err="1"/>
              <a:t>ndi</a:t>
            </a:r>
            <a:r>
              <a:rPr lang="en-GB" dirty="0"/>
              <a:t> </a:t>
            </a:r>
            <a:r>
              <a:rPr lang="en-GB" dirty="0" err="1"/>
              <a:t>chisomo</a:t>
            </a:r>
            <a:r>
              <a:rPr lang="en-GB" dirty="0"/>
              <a:t> </a:t>
            </a:r>
            <a:r>
              <a:rPr lang="en-GB" dirty="0" err="1"/>
              <a:t>chakuchita</a:t>
            </a:r>
            <a:r>
              <a:rPr lang="en-GB" dirty="0"/>
              <a:t> </a:t>
            </a:r>
            <a:r>
              <a:rPr lang="en-GB" dirty="0" err="1"/>
              <a:t>mwa</a:t>
            </a:r>
            <a:r>
              <a:rPr lang="en-GB" dirty="0"/>
              <a:t> </a:t>
            </a:r>
            <a:r>
              <a:rPr lang="en-GB" dirty="0" err="1"/>
              <a:t>chikhulupiriro</a:t>
            </a:r>
            <a:r>
              <a:rPr lang="en-GB" dirty="0"/>
              <a:t>, </a:t>
            </a:r>
            <a:r>
              <a:rPr lang="en-GB" dirty="0" err="1"/>
              <a:t>ndipo</a:t>
            </a:r>
            <a:r>
              <a:rPr lang="en-GB" dirty="0"/>
              <a:t> </a:t>
            </a:r>
            <a:r>
              <a:rPr lang="en-GB" dirty="0" err="1"/>
              <a:t>ichi</a:t>
            </a:r>
            <a:r>
              <a:rPr lang="en-GB" dirty="0"/>
              <a:t> </a:t>
            </a:r>
            <a:r>
              <a:rPr lang="en-GB" dirty="0" err="1"/>
              <a:t>chosachokera</a:t>
            </a:r>
            <a:r>
              <a:rPr lang="en-GB" dirty="0"/>
              <a:t> </a:t>
            </a:r>
            <a:r>
              <a:rPr lang="en-GB" dirty="0" err="1"/>
              <a:t>kwa</a:t>
            </a:r>
            <a:r>
              <a:rPr lang="en-GB" dirty="0"/>
              <a:t> </a:t>
            </a:r>
            <a:r>
              <a:rPr lang="en-GB" dirty="0" err="1"/>
              <a:t>inu</a:t>
            </a:r>
            <a:r>
              <a:rPr lang="en-GB" dirty="0"/>
              <a:t>: chili </a:t>
            </a:r>
            <a:r>
              <a:rPr lang="en-GB" dirty="0" err="1"/>
              <a:t>mphatso</a:t>
            </a:r>
            <a:r>
              <a:rPr lang="en-GB" dirty="0"/>
              <a:t> </a:t>
            </a:r>
            <a:r>
              <a:rPr lang="en-GB" dirty="0" err="1"/>
              <a:t>ya</a:t>
            </a:r>
            <a:r>
              <a:rPr lang="en-GB" dirty="0"/>
              <a:t> </a:t>
            </a:r>
            <a:r>
              <a:rPr lang="en-GB" dirty="0" err="1"/>
              <a:t>Mulungu</a:t>
            </a:r>
            <a:r>
              <a:rPr lang="en-GB" dirty="0"/>
              <a:t>; </a:t>
            </a:r>
            <a:r>
              <a:rPr lang="en-GB" dirty="0" err="1"/>
              <a:t>chosachokera</a:t>
            </a:r>
            <a:r>
              <a:rPr lang="en-GB" dirty="0"/>
              <a:t> </a:t>
            </a:r>
            <a:r>
              <a:rPr lang="en-GB" dirty="0" err="1"/>
              <a:t>kuntchito</a:t>
            </a:r>
            <a:r>
              <a:rPr lang="en-GB" dirty="0"/>
              <a:t>, </a:t>
            </a:r>
            <a:r>
              <a:rPr lang="en-GB" dirty="0" err="1"/>
              <a:t>kuti</a:t>
            </a:r>
            <a:r>
              <a:rPr lang="en-GB" dirty="0"/>
              <a:t> </a:t>
            </a:r>
            <a:r>
              <a:rPr lang="en-GB" dirty="0" err="1"/>
              <a:t>asadzitamandire</a:t>
            </a:r>
            <a:r>
              <a:rPr lang="en-GB" dirty="0"/>
              <a:t> </a:t>
            </a:r>
            <a:r>
              <a:rPr lang="en-GB" dirty="0" err="1"/>
              <a:t>munthu</a:t>
            </a:r>
            <a:r>
              <a:rPr lang="en-GB" dirty="0"/>
              <a:t> </a:t>
            </a:r>
            <a:r>
              <a:rPr lang="en-GB" dirty="0" err="1"/>
              <a:t>aliyense</a:t>
            </a:r>
            <a:r>
              <a:rPr lang="en-GB" dirty="0"/>
              <a:t>.</a:t>
            </a:r>
          </a:p>
          <a:p>
            <a:pPr>
              <a:spcBef>
                <a:spcPts val="2800"/>
              </a:spcBef>
              <a:defRPr b="0">
                <a:solidFill>
                  <a:srgbClr val="CE9759"/>
                </a:solidFill>
                <a:latin typeface="Source Serif Variable Regular"/>
                <a:ea typeface="Source Serif Variable Regular"/>
                <a:cs typeface="Source Serif Variable Regular"/>
                <a:sym typeface="Source Serif Variable Regular"/>
              </a:defRPr>
            </a:pPr>
            <a:r>
              <a:rPr lang="en-GB" dirty="0"/>
              <a:t>-</a:t>
            </a:r>
            <a:r>
              <a:rPr lang="en-GB" dirty="0" err="1"/>
              <a:t>Aefeso</a:t>
            </a:r>
            <a:r>
              <a:rPr lang="en-GB" dirty="0"/>
              <a:t> 2:8-9</a:t>
            </a:r>
          </a:p>
        </p:txBody>
      </p:sp>
      <p:pic>
        <p:nvPicPr>
          <p:cNvPr id="52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0D62250-8575-6DAE-486F-650C707E44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34" name="B. MY SECURITY: God has you where you need to be. Every time       you COMPARE  yourself to other leaders, you always LOS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a:t>CHITETEZO CHANGA</a:t>
            </a:r>
            <a:r>
              <a:rPr dirty="0"/>
              <a:t>: </a:t>
            </a:r>
            <a:r>
              <a:rPr lang="en-GB" dirty="0" err="1"/>
              <a:t>Mulungu</a:t>
            </a:r>
            <a:r>
              <a:rPr lang="en-GB" dirty="0"/>
              <a:t> </a:t>
            </a:r>
            <a:r>
              <a:rPr lang="en-GB" dirty="0" err="1"/>
              <a:t>amakuikani</a:t>
            </a:r>
            <a:r>
              <a:rPr lang="en-GB" dirty="0"/>
              <a:t> </a:t>
            </a:r>
            <a:r>
              <a:rPr lang="en-GB" dirty="0" err="1"/>
              <a:t>pamene</a:t>
            </a:r>
            <a:r>
              <a:rPr lang="en-GB" dirty="0"/>
              <a:t> 	</a:t>
            </a:r>
            <a:r>
              <a:rPr lang="en-GB" dirty="0" err="1"/>
              <a:t>mukuyenera</a:t>
            </a:r>
            <a:r>
              <a:rPr lang="en-GB" dirty="0"/>
              <a:t> </a:t>
            </a:r>
            <a:r>
              <a:rPr lang="en-GB" dirty="0" err="1"/>
              <a:t>kukhala</a:t>
            </a:r>
            <a:r>
              <a:rPr lang="en-GB" dirty="0"/>
              <a:t>. </a:t>
            </a:r>
            <a:r>
              <a:rPr lang="en-GB" dirty="0" err="1"/>
              <a:t>Nthawi</a:t>
            </a:r>
            <a:r>
              <a:rPr lang="en-GB" dirty="0"/>
              <a:t> </a:t>
            </a:r>
            <a:r>
              <a:rPr lang="en-GB" dirty="0" err="1"/>
              <a:t>iliyonse</a:t>
            </a:r>
            <a:r>
              <a:rPr lang="en-GB" dirty="0"/>
              <a:t> </a:t>
            </a:r>
            <a:r>
              <a:rPr lang="en-GB" dirty="0" err="1"/>
              <a:t>yomwe</a:t>
            </a:r>
            <a:r>
              <a:rPr lang="en-GB" dirty="0"/>
              <a:t>  	</a:t>
            </a:r>
            <a:r>
              <a:rPr lang="en-GB" u="sng" dirty="0"/>
              <a:t>MUKUDZIFANIZIRA</a:t>
            </a:r>
            <a:r>
              <a:rPr lang="en-GB" dirty="0"/>
              <a:t> </a:t>
            </a:r>
            <a:r>
              <a:rPr lang="en-GB" dirty="0" err="1"/>
              <a:t>ndi</a:t>
            </a:r>
            <a:r>
              <a:rPr lang="en-GB" dirty="0"/>
              <a:t> </a:t>
            </a:r>
            <a:r>
              <a:rPr lang="en-GB" dirty="0" err="1"/>
              <a:t>atsogoleri</a:t>
            </a:r>
            <a:r>
              <a:rPr lang="en-GB" dirty="0"/>
              <a:t> </a:t>
            </a:r>
            <a:r>
              <a:rPr lang="en-GB" dirty="0" err="1"/>
              <a:t>ena</a:t>
            </a:r>
            <a:r>
              <a:rPr lang="en-GB" dirty="0"/>
              <a:t>, </a:t>
            </a:r>
            <a:r>
              <a:rPr lang="en-GB" u="sng" dirty="0"/>
              <a:t>MUMALEPHERA</a:t>
            </a:r>
            <a:r>
              <a:rPr lang="en-GB" dirty="0"/>
              <a:t> 	</a:t>
            </a:r>
            <a:r>
              <a:rPr lang="en-GB" dirty="0" err="1"/>
              <a:t>nthawi</a:t>
            </a:r>
            <a:r>
              <a:rPr lang="en-GB" dirty="0"/>
              <a:t> </a:t>
            </a:r>
            <a:r>
              <a:rPr lang="en-GB" dirty="0" err="1"/>
              <a:t>zonse</a:t>
            </a:r>
            <a:r>
              <a:rPr dirty="0"/>
              <a:t>. </a:t>
            </a:r>
          </a:p>
        </p:txBody>
      </p:sp>
      <p:pic>
        <p:nvPicPr>
          <p:cNvPr id="2" name="Picture 1">
            <a:extLst>
              <a:ext uri="{FF2B5EF4-FFF2-40B4-BE49-F238E27FC236}">
                <a16:creationId xmlns:a16="http://schemas.microsoft.com/office/drawing/2014/main" id="{687FBA83-C39A-4456-E01B-BB5A1851C76B}"/>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3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38" name="For we are God’s handiwork, created in Christ Jesus to do good works, which God prepared in advance for us to do.…"/>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err="1"/>
              <a:t>Pakuti</a:t>
            </a:r>
            <a:r>
              <a:rPr lang="en-GB" dirty="0"/>
              <a:t> </a:t>
            </a:r>
            <a:r>
              <a:rPr lang="en-GB" dirty="0" err="1"/>
              <a:t>ife</a:t>
            </a:r>
            <a:r>
              <a:rPr lang="en-GB" dirty="0"/>
              <a:t> </a:t>
            </a:r>
            <a:r>
              <a:rPr lang="en-GB" dirty="0" err="1"/>
              <a:t>ndife</a:t>
            </a:r>
            <a:r>
              <a:rPr lang="en-GB" dirty="0"/>
              <a:t> </a:t>
            </a:r>
            <a:r>
              <a:rPr lang="en-GB" dirty="0" err="1"/>
              <a:t>chipango</a:t>
            </a:r>
            <a:r>
              <a:rPr lang="en-GB" dirty="0"/>
              <a:t> </a:t>
            </a:r>
            <a:r>
              <a:rPr lang="en-GB" dirty="0" err="1"/>
              <a:t>chake</a:t>
            </a:r>
            <a:r>
              <a:rPr lang="en-GB" dirty="0"/>
              <a:t>, </a:t>
            </a:r>
            <a:r>
              <a:rPr lang="en-GB" dirty="0" err="1"/>
              <a:t>olengedwa</a:t>
            </a:r>
            <a:r>
              <a:rPr lang="en-GB" dirty="0"/>
              <a:t> </a:t>
            </a:r>
            <a:r>
              <a:rPr lang="en-GB" dirty="0" err="1"/>
              <a:t>mwa</a:t>
            </a:r>
            <a:r>
              <a:rPr lang="en-GB" dirty="0"/>
              <a:t> </a:t>
            </a:r>
            <a:r>
              <a:rPr lang="en-GB" dirty="0" err="1"/>
              <a:t>Khristu</a:t>
            </a:r>
            <a:r>
              <a:rPr lang="en-GB" dirty="0"/>
              <a:t> </a:t>
            </a:r>
            <a:r>
              <a:rPr lang="en-GB" dirty="0" err="1"/>
              <a:t>Yesu</a:t>
            </a:r>
            <a:r>
              <a:rPr lang="en-GB" dirty="0"/>
              <a:t>, </a:t>
            </a:r>
            <a:r>
              <a:rPr lang="en-GB" dirty="0" err="1"/>
              <a:t>kuchita</a:t>
            </a:r>
            <a:r>
              <a:rPr lang="en-GB" dirty="0"/>
              <a:t> </a:t>
            </a:r>
            <a:r>
              <a:rPr lang="en-GB" dirty="0" err="1"/>
              <a:t>ntchito</a:t>
            </a:r>
            <a:r>
              <a:rPr lang="en-GB" dirty="0"/>
              <a:t> </a:t>
            </a:r>
            <a:r>
              <a:rPr lang="en-GB" dirty="0" err="1"/>
              <a:t>zabwino</a:t>
            </a:r>
            <a:r>
              <a:rPr lang="en-GB" dirty="0"/>
              <a:t>, </a:t>
            </a:r>
            <a:r>
              <a:rPr lang="en-GB" dirty="0" err="1"/>
              <a:t>zimene</a:t>
            </a:r>
            <a:r>
              <a:rPr lang="en-GB" dirty="0"/>
              <a:t> </a:t>
            </a:r>
            <a:r>
              <a:rPr lang="en-GB" dirty="0" err="1"/>
              <a:t>Mulungu</a:t>
            </a:r>
            <a:r>
              <a:rPr lang="en-GB" dirty="0"/>
              <a:t> </a:t>
            </a:r>
            <a:r>
              <a:rPr lang="en-GB" dirty="0" err="1"/>
              <a:t>anazipangiratu</a:t>
            </a:r>
            <a:r>
              <a:rPr lang="en-GB" dirty="0"/>
              <a:t>, </a:t>
            </a:r>
            <a:r>
              <a:rPr lang="en-GB" dirty="0" err="1"/>
              <a:t>kuti</a:t>
            </a:r>
            <a:r>
              <a:rPr lang="en-GB" dirty="0"/>
              <a:t> </a:t>
            </a:r>
            <a:r>
              <a:rPr lang="en-GB" dirty="0" err="1"/>
              <a:t>tikayende</a:t>
            </a:r>
            <a:r>
              <a:rPr lang="en-GB" dirty="0"/>
              <a:t> </a:t>
            </a:r>
            <a:r>
              <a:rPr lang="en-GB" dirty="0" err="1"/>
              <a:t>m'menemo</a:t>
            </a:r>
            <a:r>
              <a:rPr lang="en-GB" dirty="0"/>
              <a:t>.</a:t>
            </a:r>
          </a:p>
          <a:p>
            <a:pPr>
              <a:defRPr b="0">
                <a:latin typeface="Source Serif Variable Regular"/>
                <a:ea typeface="Source Serif Variable Regular"/>
                <a:cs typeface="Source Serif Variable Regular"/>
                <a:sym typeface="Source Serif Variable Regular"/>
              </a:defRPr>
            </a:pPr>
            <a:endParaRPr lang="en-GB" dirty="0"/>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err="1"/>
              <a:t>Aefeso</a:t>
            </a:r>
            <a:r>
              <a:rPr dirty="0"/>
              <a:t> 2:10</a:t>
            </a:r>
          </a:p>
        </p:txBody>
      </p:sp>
      <p:pic>
        <p:nvPicPr>
          <p:cNvPr id="3" name="Picture 2">
            <a:extLst>
              <a:ext uri="{FF2B5EF4-FFF2-40B4-BE49-F238E27FC236}">
                <a16:creationId xmlns:a16="http://schemas.microsoft.com/office/drawing/2014/main" id="{667C9CC0-CE99-230F-E26A-A06F82FF20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42" name="C. MY SIGNIFICANCE: As a leader in the church, you are to EQUIP       others to serve."/>
          <p:cNvSpPr txBox="1">
            <a:spLocks noGrp="1"/>
          </p:cNvSpPr>
          <p:nvPr>
            <p:ph type="subTitle" idx="1"/>
          </p:nvPr>
        </p:nvSpPr>
        <p:spPr>
          <a:xfrm>
            <a:off x="1206500" y="2080876"/>
            <a:ext cx="21004399" cy="6889059"/>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a:t>KUFUNIKIRA KWANGA</a:t>
            </a:r>
            <a:r>
              <a:rPr dirty="0"/>
              <a:t>: </a:t>
            </a:r>
            <a:r>
              <a:rPr lang="en-GB" dirty="0"/>
              <a:t>Monga </a:t>
            </a:r>
            <a:r>
              <a:rPr lang="en-GB" dirty="0" err="1"/>
              <a:t>mtsogoleri</a:t>
            </a:r>
            <a:r>
              <a:rPr lang="en-GB" dirty="0"/>
              <a:t> mu mpingo; 	</a:t>
            </a:r>
            <a:r>
              <a:rPr lang="en-GB" dirty="0" err="1"/>
              <a:t>Mukuyenera</a:t>
            </a:r>
            <a:r>
              <a:rPr lang="en-GB" dirty="0"/>
              <a:t> </a:t>
            </a:r>
            <a:r>
              <a:rPr lang="en-GB" u="sng" dirty="0"/>
              <a:t>KUKONZEKERETSA</a:t>
            </a:r>
            <a:r>
              <a:rPr lang="en-GB" dirty="0"/>
              <a:t> </a:t>
            </a:r>
            <a:r>
              <a:rPr lang="en-GB" dirty="0" err="1"/>
              <a:t>ena</a:t>
            </a:r>
            <a:r>
              <a:rPr lang="en-GB" dirty="0"/>
              <a:t> </a:t>
            </a:r>
            <a:r>
              <a:rPr lang="en-GB" dirty="0" err="1"/>
              <a:t>kuti</a:t>
            </a:r>
            <a:r>
              <a:rPr lang="en-GB" dirty="0"/>
              <a:t> </a:t>
            </a:r>
            <a:r>
              <a:rPr lang="en-GB" dirty="0" err="1"/>
              <a:t>atumikire</a:t>
            </a:r>
            <a:r>
              <a:rPr lang="en-GB" dirty="0"/>
              <a:t>.</a:t>
            </a:r>
            <a:endParaRPr dirty="0"/>
          </a:p>
        </p:txBody>
      </p:sp>
      <p:pic>
        <p:nvPicPr>
          <p:cNvPr id="3" name="Picture 2">
            <a:extLst>
              <a:ext uri="{FF2B5EF4-FFF2-40B4-BE49-F238E27FC236}">
                <a16:creationId xmlns:a16="http://schemas.microsoft.com/office/drawing/2014/main" id="{0A009092-48F0-0387-A179-63291235C59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46" name="So Christ himself gave the apostles, the prophets, the evangelists, the pastors and teachers, to equip his people for works of service, so that the body of Christ may be built up.…"/>
          <p:cNvSpPr txBox="1">
            <a:spLocks noGrp="1"/>
          </p:cNvSpPr>
          <p:nvPr>
            <p:ph type="subTitle" idx="1"/>
          </p:nvPr>
        </p:nvSpPr>
        <p:spPr>
          <a:xfrm>
            <a:off x="1206500" y="2080876"/>
            <a:ext cx="21004399" cy="7453378"/>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err="1"/>
              <a:t>Ndipo</a:t>
            </a:r>
            <a:r>
              <a:rPr lang="en-GB" dirty="0"/>
              <a:t> Iye </a:t>
            </a:r>
            <a:r>
              <a:rPr lang="en-GB" dirty="0" err="1"/>
              <a:t>anapatsa</a:t>
            </a:r>
            <a:r>
              <a:rPr lang="en-GB" dirty="0"/>
              <a:t> </a:t>
            </a:r>
            <a:r>
              <a:rPr lang="en-GB" dirty="0" err="1"/>
              <a:t>ena</a:t>
            </a:r>
            <a:r>
              <a:rPr lang="en-GB" dirty="0"/>
              <a:t> </a:t>
            </a:r>
            <a:r>
              <a:rPr lang="en-GB" dirty="0" err="1"/>
              <a:t>akhale</a:t>
            </a:r>
            <a:r>
              <a:rPr lang="en-GB" dirty="0"/>
              <a:t> </a:t>
            </a:r>
            <a:r>
              <a:rPr lang="en-GB" dirty="0" err="1"/>
              <a:t>atumwi</a:t>
            </a:r>
            <a:r>
              <a:rPr lang="en-GB" dirty="0"/>
              <a:t>; </a:t>
            </a:r>
            <a:r>
              <a:rPr lang="en-GB" dirty="0" err="1"/>
              <a:t>ndi</a:t>
            </a:r>
            <a:r>
              <a:rPr lang="en-GB" dirty="0"/>
              <a:t> </a:t>
            </a:r>
            <a:r>
              <a:rPr lang="en-GB" dirty="0" err="1"/>
              <a:t>ena</a:t>
            </a:r>
            <a:r>
              <a:rPr lang="en-GB" dirty="0"/>
              <a:t> </a:t>
            </a:r>
            <a:r>
              <a:rPr lang="en-GB" dirty="0" err="1"/>
              <a:t>aneneri</a:t>
            </a:r>
            <a:r>
              <a:rPr lang="en-GB" dirty="0"/>
              <a:t>; </a:t>
            </a:r>
            <a:r>
              <a:rPr lang="en-GB" dirty="0" err="1"/>
              <a:t>ndi</a:t>
            </a:r>
            <a:r>
              <a:rPr lang="en-GB" dirty="0"/>
              <a:t> </a:t>
            </a:r>
            <a:r>
              <a:rPr lang="en-GB" dirty="0" err="1"/>
              <a:t>ena</a:t>
            </a:r>
            <a:r>
              <a:rPr lang="en-GB" dirty="0"/>
              <a:t> </a:t>
            </a:r>
            <a:r>
              <a:rPr lang="en-GB" dirty="0" err="1"/>
              <a:t>alaliki</a:t>
            </a:r>
            <a:r>
              <a:rPr lang="en-GB" dirty="0"/>
              <a:t>; </a:t>
            </a:r>
            <a:r>
              <a:rPr lang="en-GB" dirty="0" err="1"/>
              <a:t>ndi</a:t>
            </a:r>
            <a:r>
              <a:rPr lang="en-GB" dirty="0"/>
              <a:t> </a:t>
            </a:r>
            <a:r>
              <a:rPr lang="en-GB" dirty="0" err="1"/>
              <a:t>ena</a:t>
            </a:r>
            <a:r>
              <a:rPr lang="en-GB" dirty="0"/>
              <a:t> </a:t>
            </a:r>
            <a:r>
              <a:rPr lang="en-GB" dirty="0" err="1"/>
              <a:t>abusa</a:t>
            </a:r>
            <a:r>
              <a:rPr lang="en-GB" dirty="0"/>
              <a:t>, </a:t>
            </a:r>
            <a:r>
              <a:rPr lang="en-GB" dirty="0" err="1"/>
              <a:t>ndi</a:t>
            </a:r>
            <a:r>
              <a:rPr lang="en-GB" dirty="0"/>
              <a:t> </a:t>
            </a:r>
            <a:r>
              <a:rPr lang="en-GB" dirty="0" err="1"/>
              <a:t>ena</a:t>
            </a:r>
            <a:r>
              <a:rPr lang="en-GB" dirty="0"/>
              <a:t> </a:t>
            </a:r>
            <a:r>
              <a:rPr lang="en-GB" dirty="0" err="1"/>
              <a:t>aphunzitsi</a:t>
            </a:r>
            <a:r>
              <a:rPr lang="en-GB" dirty="0"/>
              <a:t>; </a:t>
            </a:r>
            <a:r>
              <a:rPr lang="en-GB" dirty="0" err="1"/>
              <a:t>kuti</a:t>
            </a:r>
            <a:r>
              <a:rPr lang="en-GB" dirty="0"/>
              <a:t> </a:t>
            </a:r>
            <a:r>
              <a:rPr lang="en-GB" dirty="0" err="1"/>
              <a:t>akonzere</a:t>
            </a:r>
            <a:r>
              <a:rPr lang="en-GB" dirty="0"/>
              <a:t> </a:t>
            </a:r>
            <a:r>
              <a:rPr lang="en-GB" dirty="0" err="1"/>
              <a:t>oyera</a:t>
            </a:r>
            <a:r>
              <a:rPr lang="en-GB" dirty="0"/>
              <a:t> </a:t>
            </a:r>
            <a:r>
              <a:rPr lang="en-GB" dirty="0" err="1"/>
              <a:t>mtima</a:t>
            </a:r>
            <a:r>
              <a:rPr lang="en-GB" dirty="0"/>
              <a:t> </a:t>
            </a:r>
            <a:r>
              <a:rPr lang="en-GB" dirty="0" err="1"/>
              <a:t>kuntchito</a:t>
            </a:r>
            <a:r>
              <a:rPr lang="en-GB" dirty="0"/>
              <a:t> </a:t>
            </a:r>
            <a:r>
              <a:rPr lang="en-GB" dirty="0" err="1"/>
              <a:t>ya</a:t>
            </a:r>
            <a:r>
              <a:rPr lang="en-GB" dirty="0"/>
              <a:t> </a:t>
            </a:r>
            <a:r>
              <a:rPr lang="en-GB" dirty="0" err="1"/>
              <a:t>utumiki</a:t>
            </a:r>
            <a:r>
              <a:rPr lang="en-GB" dirty="0"/>
              <a:t>, </a:t>
            </a:r>
            <a:r>
              <a:rPr lang="en-GB" dirty="0" err="1"/>
              <a:t>kumangirira</a:t>
            </a:r>
            <a:r>
              <a:rPr lang="en-GB" dirty="0"/>
              <a:t> </a:t>
            </a:r>
            <a:r>
              <a:rPr lang="en-GB" dirty="0" err="1"/>
              <a:t>thupi</a:t>
            </a:r>
            <a:r>
              <a:rPr lang="en-GB" dirty="0"/>
              <a:t> la </a:t>
            </a:r>
            <a:r>
              <a:rPr lang="en-GB" dirty="0" err="1"/>
              <a:t>Khristu</a:t>
            </a:r>
            <a:r>
              <a:rPr dirty="0"/>
              <a:t>.</a:t>
            </a:r>
            <a:endParaRPr lang="en-GB" dirty="0"/>
          </a:p>
          <a:p>
            <a:pPr>
              <a:defRPr b="0">
                <a:latin typeface="Source Serif Variable Regular"/>
                <a:ea typeface="Source Serif Variable Regular"/>
                <a:cs typeface="Source Serif Variable Regular"/>
                <a:sym typeface="Source Serif Variable Regular"/>
              </a:defRPr>
            </a:pPr>
            <a:endParaRPr dirty="0"/>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err="1"/>
              <a:t>Aefeso</a:t>
            </a:r>
            <a:r>
              <a:rPr dirty="0"/>
              <a:t> 4:11-12</a:t>
            </a:r>
          </a:p>
        </p:txBody>
      </p:sp>
      <p:pic>
        <p:nvPicPr>
          <p:cNvPr id="3" name="Picture 2">
            <a:extLst>
              <a:ext uri="{FF2B5EF4-FFF2-40B4-BE49-F238E27FC236}">
                <a16:creationId xmlns:a16="http://schemas.microsoft.com/office/drawing/2014/main" id="{BE549DA6-D827-65CC-4FDF-1F720BD0430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48"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dirty="0"/>
          </a:p>
        </p:txBody>
      </p:sp>
      <p:sp>
        <p:nvSpPr>
          <p:cNvPr id="549" name="I commit to relying on God’s GRACE and God’s PEOPLE to accomplish the work of the ministry, because I cannot do everything on my own."/>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dirty="0" err="1"/>
              <a:t>kudalira</a:t>
            </a:r>
            <a:r>
              <a:rPr lang="en-GB" dirty="0"/>
              <a:t>  </a:t>
            </a:r>
            <a:r>
              <a:rPr lang="en-GB" u="sng" dirty="0"/>
              <a:t>CHISOMO</a:t>
            </a:r>
            <a:r>
              <a:rPr lang="en-GB" dirty="0"/>
              <a:t> cha </a:t>
            </a:r>
            <a:r>
              <a:rPr lang="en-GB" dirty="0" err="1"/>
              <a:t>Mulungu</a:t>
            </a:r>
            <a:r>
              <a:rPr lang="en-GB" dirty="0"/>
              <a:t> </a:t>
            </a:r>
            <a:r>
              <a:rPr lang="en-GB" dirty="0" err="1"/>
              <a:t>ndi</a:t>
            </a:r>
            <a:r>
              <a:rPr lang="en-GB" dirty="0"/>
              <a:t> </a:t>
            </a:r>
            <a:r>
              <a:rPr lang="en-GB" u="sng" dirty="0"/>
              <a:t>ANTHU</a:t>
            </a:r>
            <a:r>
              <a:rPr lang="en-GB" dirty="0"/>
              <a:t> a </a:t>
            </a:r>
            <a:r>
              <a:rPr lang="en-GB" dirty="0" err="1"/>
              <a:t>Mulungu</a:t>
            </a:r>
            <a:r>
              <a:rPr lang="en-GB" dirty="0"/>
              <a:t> </a:t>
            </a:r>
            <a:r>
              <a:rPr lang="en-GB" dirty="0" err="1"/>
              <a:t>pokwaniritsa</a:t>
            </a:r>
            <a:r>
              <a:rPr lang="en-GB" dirty="0"/>
              <a:t> </a:t>
            </a:r>
            <a:r>
              <a:rPr lang="en-GB" dirty="0" err="1"/>
              <a:t>ntchito</a:t>
            </a:r>
            <a:r>
              <a:rPr lang="en-GB" dirty="0"/>
              <a:t> </a:t>
            </a:r>
            <a:r>
              <a:rPr lang="en-GB" dirty="0" err="1"/>
              <a:t>ya</a:t>
            </a:r>
            <a:r>
              <a:rPr lang="en-GB" dirty="0"/>
              <a:t> </a:t>
            </a:r>
            <a:r>
              <a:rPr lang="en-GB" dirty="0" err="1"/>
              <a:t>utumiki</a:t>
            </a:r>
            <a:r>
              <a:rPr lang="en-GB" dirty="0"/>
              <a:t>, </a:t>
            </a:r>
            <a:r>
              <a:rPr lang="en-GB" dirty="0" err="1"/>
              <a:t>chifukwa</a:t>
            </a:r>
            <a:r>
              <a:rPr lang="en-GB" dirty="0"/>
              <a:t> </a:t>
            </a:r>
            <a:r>
              <a:rPr lang="en-GB" dirty="0" err="1"/>
              <a:t>sindingathe</a:t>
            </a:r>
            <a:r>
              <a:rPr lang="en-GB" dirty="0"/>
              <a:t> </a:t>
            </a:r>
            <a:r>
              <a:rPr lang="en-GB" dirty="0" err="1"/>
              <a:t>kuchita</a:t>
            </a:r>
            <a:r>
              <a:rPr lang="en-GB" dirty="0"/>
              <a:t> </a:t>
            </a:r>
            <a:r>
              <a:rPr lang="en-GB" dirty="0" err="1"/>
              <a:t>chilichonse</a:t>
            </a:r>
            <a:r>
              <a:rPr lang="en-GB" dirty="0"/>
              <a:t> </a:t>
            </a:r>
            <a:r>
              <a:rPr lang="en-GB" dirty="0" err="1"/>
              <a:t>pandekha</a:t>
            </a:r>
            <a:r>
              <a:rPr lang="en-GB" dirty="0"/>
              <a:t>.</a:t>
            </a:r>
            <a:endParaRPr dirty="0"/>
          </a:p>
        </p:txBody>
      </p:sp>
      <p:pic>
        <p:nvPicPr>
          <p:cNvPr id="55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7E7A0A4A-DC2B-B8A7-9C44-62BD67C136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53" name="Engage - Personal Reflection and Discussion"/>
          <p:cNvSpPr txBox="1">
            <a:spLocks noGrp="1"/>
          </p:cNvSpPr>
          <p:nvPr>
            <p:ph type="ctrTitle"/>
          </p:nvPr>
        </p:nvSpPr>
        <p:spPr>
          <a:xfrm>
            <a:off x="1206496" y="1458550"/>
            <a:ext cx="19824704" cy="5138193"/>
          </a:xfrm>
          <a:prstGeom prst="rect">
            <a:avLst/>
          </a:prstGeom>
        </p:spPr>
        <p:txBody>
          <a:bodyPr/>
          <a:lstStyle>
            <a:lvl1pPr>
              <a:defRPr sz="8500" b="0" spc="-340">
                <a:latin typeface="+mn-lt"/>
                <a:ea typeface="+mn-ea"/>
                <a:cs typeface="+mn-cs"/>
                <a:sym typeface="Montserrat Light"/>
              </a:defRPr>
            </a:lvl1pPr>
          </a:lstStyle>
          <a:p>
            <a:r>
              <a:rPr lang="en-GB" dirty="0" err="1"/>
              <a:t>Ntchito</a:t>
            </a:r>
            <a:r>
              <a:rPr dirty="0"/>
              <a:t> - </a:t>
            </a:r>
            <a:r>
              <a:rPr lang="en-GB" dirty="0" err="1"/>
              <a:t>Kulingalira</a:t>
            </a:r>
            <a:r>
              <a:rPr lang="en-GB" dirty="0"/>
              <a:t> </a:t>
            </a:r>
            <a:r>
              <a:rPr lang="en-GB" dirty="0" err="1"/>
              <a:t>Payekhapayekha</a:t>
            </a:r>
            <a:r>
              <a:rPr lang="en-GB" dirty="0"/>
              <a:t> </a:t>
            </a:r>
            <a:r>
              <a:rPr lang="en-GB" dirty="0" err="1"/>
              <a:t>komanso</a:t>
            </a:r>
            <a:r>
              <a:rPr lang="en-GB" dirty="0"/>
              <a:t> </a:t>
            </a:r>
            <a:r>
              <a:rPr lang="en-GB" dirty="0" err="1"/>
              <a:t>Zokambirana</a:t>
            </a:r>
            <a:br>
              <a:rPr lang="en-GB" dirty="0"/>
            </a:br>
            <a:endParaRPr dirty="0"/>
          </a:p>
        </p:txBody>
      </p:sp>
      <p:pic>
        <p:nvPicPr>
          <p:cNvPr id="55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3AC82B7-732F-945B-F59F-39ABB70A83C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57" name="How Do I Experience  Community?"/>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en-GB" dirty="0"/>
              <a:t>Kodi </a:t>
            </a:r>
            <a:r>
              <a:rPr lang="en-GB" dirty="0" err="1"/>
              <a:t>Ndingakhale</a:t>
            </a:r>
            <a:r>
              <a:rPr lang="en-GB" dirty="0"/>
              <a:t> </a:t>
            </a:r>
            <a:r>
              <a:rPr lang="en-GB" dirty="0" err="1"/>
              <a:t>Bwanji</a:t>
            </a:r>
            <a:r>
              <a:rPr lang="en-GB" dirty="0"/>
              <a:t> pa </a:t>
            </a:r>
            <a:r>
              <a:rPr lang="en-GB" dirty="0" err="1"/>
              <a:t>Mogwirizana</a:t>
            </a:r>
            <a:r>
              <a:rPr lang="en-GB" dirty="0"/>
              <a:t> </a:t>
            </a:r>
            <a:r>
              <a:rPr lang="en-GB" dirty="0" err="1"/>
              <a:t>ndi</a:t>
            </a:r>
            <a:r>
              <a:rPr lang="en-GB" dirty="0"/>
              <a:t> </a:t>
            </a:r>
            <a:r>
              <a:rPr lang="en-GB" dirty="0" err="1"/>
              <a:t>Anthu</a:t>
            </a:r>
            <a:r>
              <a:rPr lang="en-GB" dirty="0"/>
              <a:t> Ena?</a:t>
            </a:r>
          </a:p>
        </p:txBody>
      </p:sp>
      <p:pic>
        <p:nvPicPr>
          <p:cNvPr id="558" name="Image" descr="Image"/>
          <p:cNvPicPr>
            <a:picLocks noChangeAspect="1"/>
          </p:cNvPicPr>
          <p:nvPr/>
        </p:nvPicPr>
        <p:blipFill>
          <a:blip r:embed="rId2">
            <a:alphaModFix amt="6018"/>
          </a:blip>
          <a:stretch>
            <a:fillRect/>
          </a:stretch>
        </p:blipFill>
        <p:spPr>
          <a:xfrm>
            <a:off x="259028" y="11204339"/>
            <a:ext cx="23865944" cy="9870690"/>
          </a:xfrm>
          <a:prstGeom prst="rect">
            <a:avLst/>
          </a:prstGeom>
          <a:ln w="12700">
            <a:miter lim="400000"/>
          </a:ln>
        </p:spPr>
      </p:pic>
      <p:sp>
        <p:nvSpPr>
          <p:cNvPr id="560" name="Session 5"/>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5</a:t>
            </a:r>
          </a:p>
        </p:txBody>
      </p:sp>
      <p:pic>
        <p:nvPicPr>
          <p:cNvPr id="3" name="Picture 2">
            <a:extLst>
              <a:ext uri="{FF2B5EF4-FFF2-40B4-BE49-F238E27FC236}">
                <a16:creationId xmlns:a16="http://schemas.microsoft.com/office/drawing/2014/main" id="{B020867C-DE4F-0CB4-CAA9-61300100793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2" name="How Do I Experience Community?"/>
          <p:cNvSpPr txBox="1">
            <a:spLocks noGrp="1"/>
          </p:cNvSpPr>
          <p:nvPr>
            <p:ph type="ctrTitle"/>
          </p:nvPr>
        </p:nvSpPr>
        <p:spPr>
          <a:xfrm>
            <a:off x="1206496" y="1458550"/>
            <a:ext cx="21490218" cy="2198952"/>
          </a:xfrm>
          <a:prstGeom prst="rect">
            <a:avLst/>
          </a:prstGeom>
        </p:spPr>
        <p:txBody>
          <a:bodyPr/>
          <a:lstStyle>
            <a:lvl1pPr>
              <a:defRPr sz="8500" b="0" spc="-340">
                <a:latin typeface="+mn-lt"/>
                <a:ea typeface="+mn-ea"/>
                <a:cs typeface="+mn-cs"/>
                <a:sym typeface="Montserrat Light"/>
              </a:defRPr>
            </a:lvl1pPr>
          </a:lstStyle>
          <a:p>
            <a:r>
              <a:rPr lang="en-GB" dirty="0"/>
              <a:t>Kodi </a:t>
            </a:r>
            <a:r>
              <a:rPr lang="en-GB" dirty="0" err="1"/>
              <a:t>Ndingakhale</a:t>
            </a:r>
            <a:r>
              <a:rPr lang="en-GB" dirty="0"/>
              <a:t> </a:t>
            </a:r>
            <a:r>
              <a:rPr lang="en-GB" dirty="0" err="1"/>
              <a:t>Bwanji</a:t>
            </a:r>
            <a:r>
              <a:rPr lang="en-GB" dirty="0"/>
              <a:t> pa </a:t>
            </a:r>
            <a:r>
              <a:rPr lang="en-GB" dirty="0" err="1"/>
              <a:t>Mogwirizana</a:t>
            </a:r>
            <a:r>
              <a:rPr lang="en-GB" dirty="0"/>
              <a:t> </a:t>
            </a:r>
            <a:r>
              <a:rPr lang="en-GB" dirty="0" err="1"/>
              <a:t>ndi</a:t>
            </a:r>
            <a:r>
              <a:rPr lang="en-GB" dirty="0"/>
              <a:t> </a:t>
            </a:r>
            <a:r>
              <a:rPr lang="en-GB" dirty="0" err="1"/>
              <a:t>Anthu</a:t>
            </a:r>
            <a:r>
              <a:rPr lang="en-GB" dirty="0"/>
              <a:t> Ena?</a:t>
            </a:r>
            <a:endParaRPr dirty="0"/>
          </a:p>
        </p:txBody>
      </p:sp>
      <p:sp>
        <p:nvSpPr>
          <p:cNvPr id="563" name="The fourth characteristic of a Romans 12 disciple relates to our relationship with BELIEVERS."/>
          <p:cNvSpPr txBox="1">
            <a:spLocks noGrp="1"/>
          </p:cNvSpPr>
          <p:nvPr>
            <p:ph type="subTitle" sz="quarter" idx="1"/>
          </p:nvPr>
        </p:nvSpPr>
        <p:spPr>
          <a:xfrm>
            <a:off x="1206500" y="4472767"/>
            <a:ext cx="20537406" cy="3071033"/>
          </a:xfrm>
          <a:prstGeom prst="rect">
            <a:avLst/>
          </a:prstGeom>
        </p:spPr>
        <p:txBody>
          <a:bodyPr>
            <a:normAutofit/>
          </a:bodyPr>
          <a:lstStyle/>
          <a:p>
            <a:pPr defTabSz="775969">
              <a:defRPr sz="5170" b="0">
                <a:latin typeface="Source Serif Variable Regular"/>
                <a:ea typeface="Source Serif Variable Regular"/>
                <a:cs typeface="Source Serif Variable Regular"/>
                <a:sym typeface="Source Serif Variable Regular"/>
              </a:defRPr>
            </a:pPr>
            <a:r>
              <a:rPr lang="en-GB" sz="5400" dirty="0" err="1"/>
              <a:t>Chizindikiro</a:t>
            </a:r>
            <a:r>
              <a:rPr lang="en-GB" sz="5400" dirty="0"/>
              <a:t> </a:t>
            </a:r>
            <a:r>
              <a:rPr lang="en-GB" sz="5400" dirty="0" err="1"/>
              <a:t>chachinayi</a:t>
            </a:r>
            <a:r>
              <a:rPr lang="en-GB" sz="5400" dirty="0"/>
              <a:t> cha </a:t>
            </a:r>
            <a:r>
              <a:rPr lang="en-GB" sz="5400" dirty="0" err="1"/>
              <a:t>wophunzira</a:t>
            </a:r>
            <a:r>
              <a:rPr lang="en-GB" sz="5400" dirty="0"/>
              <a:t> </a:t>
            </a:r>
            <a:r>
              <a:rPr lang="en-GB" sz="5400" dirty="0" err="1"/>
              <a:t>wa</a:t>
            </a:r>
            <a:r>
              <a:rPr lang="en-GB" sz="5400" dirty="0"/>
              <a:t> pa Aroma 12 </a:t>
            </a:r>
            <a:r>
              <a:rPr lang="en-GB" sz="5400" dirty="0" err="1"/>
              <a:t>chikukhudza</a:t>
            </a:r>
            <a:r>
              <a:rPr lang="en-GB" sz="5400" dirty="0"/>
              <a:t> </a:t>
            </a:r>
            <a:r>
              <a:rPr lang="en-GB" sz="5400" dirty="0" err="1"/>
              <a:t>ubale</a:t>
            </a:r>
            <a:r>
              <a:rPr lang="en-GB" sz="5400" dirty="0"/>
              <a:t> </a:t>
            </a:r>
            <a:r>
              <a:rPr lang="en-GB" sz="5400" dirty="0" err="1"/>
              <a:t>wathu</a:t>
            </a:r>
            <a:r>
              <a:rPr lang="en-GB" sz="5400" dirty="0"/>
              <a:t> </a:t>
            </a:r>
            <a:r>
              <a:rPr lang="en-GB" sz="5400" dirty="0" err="1"/>
              <a:t>ndi</a:t>
            </a:r>
            <a:r>
              <a:rPr lang="en-GB" sz="5400" dirty="0"/>
              <a:t> </a:t>
            </a:r>
            <a:r>
              <a:rPr lang="en-GB" sz="5400" dirty="0">
                <a:latin typeface="Source Serif Variable Bold"/>
                <a:ea typeface="Source Serif Variable Bold"/>
                <a:cs typeface="Source Serif Variable Bold"/>
                <a:sym typeface="Source Serif Variable Bold"/>
              </a:rPr>
              <a:t>OKHULUPILIRA</a:t>
            </a:r>
            <a:r>
              <a:rPr dirty="0"/>
              <a:t>.</a:t>
            </a:r>
          </a:p>
        </p:txBody>
      </p:sp>
      <p:pic>
        <p:nvPicPr>
          <p:cNvPr id="56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56B206A0-961D-9DCD-B30F-8DB40E5F39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567" name="1. What it Takes to Grow Spiritually"/>
          <p:cNvSpPr txBox="1">
            <a:spLocks noGrp="1"/>
          </p:cNvSpPr>
          <p:nvPr>
            <p:ph type="ctrTitle"/>
          </p:nvPr>
        </p:nvSpPr>
        <p:spPr>
          <a:xfrm>
            <a:off x="1206496" y="1458549"/>
            <a:ext cx="21816790" cy="3014217"/>
          </a:xfrm>
          <a:prstGeom prst="rect">
            <a:avLst/>
          </a:prstGeom>
        </p:spPr>
        <p:txBody>
          <a:bodyPr/>
          <a:lstStyle>
            <a:lvl1pPr>
              <a:defRPr sz="8500" b="0" spc="-340">
                <a:latin typeface="+mn-lt"/>
                <a:ea typeface="+mn-ea"/>
                <a:cs typeface="+mn-cs"/>
                <a:sym typeface="Montserrat Light"/>
              </a:defRPr>
            </a:lvl1pPr>
          </a:lstStyle>
          <a:p>
            <a:r>
              <a:rPr dirty="0"/>
              <a:t>1. </a:t>
            </a:r>
            <a:r>
              <a:rPr lang="en-GB" dirty="0" err="1"/>
              <a:t>Zofunika</a:t>
            </a:r>
            <a:r>
              <a:rPr lang="en-GB" dirty="0"/>
              <a:t> </a:t>
            </a:r>
            <a:r>
              <a:rPr lang="en-GB" dirty="0" err="1"/>
              <a:t>Kuchita</a:t>
            </a:r>
            <a:r>
              <a:rPr lang="en-GB" dirty="0"/>
              <a:t> </a:t>
            </a:r>
            <a:r>
              <a:rPr lang="en-GB" dirty="0" err="1"/>
              <a:t>kuti</a:t>
            </a:r>
            <a:r>
              <a:rPr lang="en-GB" dirty="0"/>
              <a:t> </a:t>
            </a:r>
            <a:r>
              <a:rPr lang="en-GB" dirty="0" err="1"/>
              <a:t>Munthu</a:t>
            </a:r>
            <a:r>
              <a:rPr lang="en-GB" dirty="0"/>
              <a:t> </a:t>
            </a:r>
            <a:r>
              <a:rPr lang="en-GB" dirty="0" err="1"/>
              <a:t>Ukule</a:t>
            </a:r>
            <a:r>
              <a:rPr lang="en-GB" dirty="0"/>
              <a:t> </a:t>
            </a:r>
            <a:r>
              <a:rPr lang="en-GB" dirty="0" err="1"/>
              <a:t>Muuzimu</a:t>
            </a:r>
            <a:endParaRPr dirty="0"/>
          </a:p>
        </p:txBody>
      </p:sp>
      <p:sp>
        <p:nvSpPr>
          <p:cNvPr id="568" name="A. Question: Why do so many good, sincere Christians get       SPIRITUALLY STUCK?"/>
          <p:cNvSpPr txBox="1">
            <a:spLocks noGrp="1"/>
          </p:cNvSpPr>
          <p:nvPr>
            <p:ph type="subTitle" sz="quarter" idx="1"/>
          </p:nvPr>
        </p:nvSpPr>
        <p:spPr>
          <a:xfrm>
            <a:off x="1206500" y="5308041"/>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err="1"/>
              <a:t>Funso</a:t>
            </a:r>
            <a:r>
              <a:rPr lang="en-GB" dirty="0"/>
              <a:t>: Ndi </a:t>
            </a:r>
            <a:r>
              <a:rPr lang="en-GB" dirty="0" err="1"/>
              <a:t>chifukwa</a:t>
            </a:r>
            <a:r>
              <a:rPr lang="en-GB" dirty="0"/>
              <a:t> </a:t>
            </a:r>
            <a:r>
              <a:rPr lang="en-GB" dirty="0" err="1"/>
              <a:t>chiyani</a:t>
            </a:r>
            <a:r>
              <a:rPr lang="en-GB" dirty="0"/>
              <a:t> </a:t>
            </a:r>
            <a:r>
              <a:rPr lang="en-GB" dirty="0" err="1"/>
              <a:t>Akhristu</a:t>
            </a:r>
            <a:r>
              <a:rPr lang="en-GB" dirty="0"/>
              <a:t> </a:t>
            </a:r>
            <a:r>
              <a:rPr lang="en-GB" dirty="0" err="1"/>
              <a:t>abwino</a:t>
            </a:r>
            <a:r>
              <a:rPr lang="en-GB" dirty="0"/>
              <a:t> </a:t>
            </a:r>
            <a:r>
              <a:rPr lang="en-GB" dirty="0" err="1"/>
              <a:t>komanso</a:t>
            </a:r>
            <a:r>
              <a:rPr lang="en-GB" dirty="0"/>
              <a:t> 	</a:t>
            </a:r>
            <a:r>
              <a:rPr lang="en-GB" dirty="0" err="1"/>
              <a:t>ofikapo</a:t>
            </a:r>
            <a:r>
              <a:rPr lang="en-GB" dirty="0"/>
              <a:t> </a:t>
            </a:r>
            <a:r>
              <a:rPr lang="en-GB" dirty="0" err="1"/>
              <a:t>ambiri</a:t>
            </a:r>
            <a:r>
              <a:rPr lang="en-GB" dirty="0"/>
              <a:t> </a:t>
            </a:r>
            <a:r>
              <a:rPr lang="en-GB" dirty="0" err="1"/>
              <a:t>amakhala</a:t>
            </a:r>
            <a:r>
              <a:rPr lang="en-GB" dirty="0"/>
              <a:t> </a:t>
            </a:r>
            <a:r>
              <a:rPr lang="en-GB" u="sng" dirty="0"/>
              <a:t>PAMODZIMODZI</a:t>
            </a:r>
            <a:r>
              <a:rPr lang="en-GB" dirty="0"/>
              <a:t> </a:t>
            </a:r>
            <a:r>
              <a:rPr lang="en-GB" u="sng" dirty="0"/>
              <a:t>MUUZIMU</a:t>
            </a:r>
            <a:r>
              <a:rPr lang="en-GB" dirty="0"/>
              <a:t>?</a:t>
            </a:r>
            <a:endParaRPr dirty="0"/>
          </a:p>
        </p:txBody>
      </p:sp>
      <p:pic>
        <p:nvPicPr>
          <p:cNvPr id="56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A8DEBA94-6DBC-524F-52FD-30A8F61251F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74" name="B. Many Christians do not position themselves in the right       ENVIRONMENT."/>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t>Akhristu</a:t>
            </a:r>
            <a:r>
              <a:rPr lang="en-GB" dirty="0"/>
              <a:t> </a:t>
            </a:r>
            <a:r>
              <a:rPr lang="en-GB" dirty="0" err="1"/>
              <a:t>ambiri</a:t>
            </a:r>
            <a:r>
              <a:rPr lang="en-GB" dirty="0"/>
              <a:t> </a:t>
            </a:r>
            <a:r>
              <a:rPr lang="en-GB" dirty="0" err="1"/>
              <a:t>samadziika</a:t>
            </a:r>
            <a:r>
              <a:rPr lang="en-GB" dirty="0"/>
              <a:t> </a:t>
            </a:r>
            <a:r>
              <a:rPr lang="en-GB" u="sng" dirty="0"/>
              <a:t>PAMALO</a:t>
            </a:r>
            <a:r>
              <a:rPr lang="en-GB" dirty="0"/>
              <a:t> </a:t>
            </a:r>
            <a:r>
              <a:rPr lang="en-GB" dirty="0" err="1"/>
              <a:t>oyenera</a:t>
            </a:r>
            <a:r>
              <a:rPr lang="en-GB" dirty="0"/>
              <a:t>.</a:t>
            </a:r>
            <a:endParaRPr dirty="0"/>
          </a:p>
        </p:txBody>
      </p:sp>
      <p:pic>
        <p:nvPicPr>
          <p:cNvPr id="3" name="Picture 2">
            <a:extLst>
              <a:ext uri="{FF2B5EF4-FFF2-40B4-BE49-F238E27FC236}">
                <a16:creationId xmlns:a16="http://schemas.microsoft.com/office/drawing/2014/main" id="{8DC8A086-D76D-612A-5C8E-7B60842C0BD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7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78" name="C. The right environment is AUTHENTIC COMMUNITY."/>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a:t>Malo </a:t>
            </a:r>
            <a:r>
              <a:rPr lang="en-GB" dirty="0" err="1"/>
              <a:t>oyenera</a:t>
            </a:r>
            <a:r>
              <a:rPr lang="en-GB" dirty="0"/>
              <a:t> </a:t>
            </a:r>
            <a:r>
              <a:rPr lang="en-GB" dirty="0" err="1"/>
              <a:t>ndi</a:t>
            </a:r>
            <a:r>
              <a:rPr lang="en-GB" dirty="0"/>
              <a:t> </a:t>
            </a:r>
            <a:r>
              <a:rPr lang="en-GB" dirty="0" err="1"/>
              <a:t>pomwe</a:t>
            </a:r>
            <a:r>
              <a:rPr lang="en-GB" dirty="0"/>
              <a:t> </a:t>
            </a:r>
            <a:r>
              <a:rPr lang="en-GB" dirty="0" err="1"/>
              <a:t>pali</a:t>
            </a:r>
            <a:r>
              <a:rPr lang="en-GB" dirty="0"/>
              <a:t> </a:t>
            </a:r>
            <a:r>
              <a:rPr lang="en-GB" u="sng" dirty="0"/>
              <a:t>UMODZI</a:t>
            </a:r>
            <a:r>
              <a:rPr lang="en-GB" dirty="0"/>
              <a:t> </a:t>
            </a:r>
            <a:r>
              <a:rPr lang="en-GB" u="sng" dirty="0"/>
              <a:t>WENIWENI</a:t>
            </a:r>
            <a:r>
              <a:rPr dirty="0"/>
              <a:t>.</a:t>
            </a:r>
          </a:p>
        </p:txBody>
      </p:sp>
      <p:pic>
        <p:nvPicPr>
          <p:cNvPr id="3" name="Picture 2">
            <a:extLst>
              <a:ext uri="{FF2B5EF4-FFF2-40B4-BE49-F238E27FC236}">
                <a16:creationId xmlns:a16="http://schemas.microsoft.com/office/drawing/2014/main" id="{15B733E0-451B-6DF5-15C0-B332EF2A061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82" name="Love must be sincere. Hate what is evil; cling to what is good. Be devoted to one another in love. Honor one another above yourselves. Never be lacking in zeal, but keep your spiritual fervor, serving the Lord. Be joyful in hope, patient in affliction, f"/>
          <p:cNvSpPr txBox="1">
            <a:spLocks noGrp="1"/>
          </p:cNvSpPr>
          <p:nvPr>
            <p:ph type="subTitle" idx="1"/>
          </p:nvPr>
        </p:nvSpPr>
        <p:spPr>
          <a:xfrm>
            <a:off x="1206500" y="2103023"/>
            <a:ext cx="20537406" cy="7483381"/>
          </a:xfrm>
          <a:prstGeom prst="rect">
            <a:avLst/>
          </a:prstGeom>
        </p:spPr>
        <p:txBody>
          <a:bodyPr>
            <a:normAutofit/>
          </a:bodyPr>
          <a:lstStyle/>
          <a:p>
            <a:pPr>
              <a:defRPr b="0">
                <a:latin typeface="Source Serif Variable Regular"/>
                <a:ea typeface="Source Serif Variable Regular"/>
                <a:cs typeface="Source Serif Variable Regular"/>
                <a:sym typeface="Source Serif Variable Regular"/>
              </a:defRPr>
            </a:pPr>
            <a:r>
              <a:rPr lang="en-GB" dirty="0" err="1"/>
              <a:t>Chikondano</a:t>
            </a:r>
            <a:r>
              <a:rPr lang="en-GB" dirty="0"/>
              <a:t> </a:t>
            </a:r>
            <a:r>
              <a:rPr lang="en-GB" dirty="0" err="1"/>
              <a:t>chikhale</a:t>
            </a:r>
            <a:r>
              <a:rPr lang="en-GB" dirty="0"/>
              <a:t> </a:t>
            </a:r>
            <a:r>
              <a:rPr lang="en-GB" dirty="0" err="1"/>
              <a:t>chopanda</a:t>
            </a:r>
            <a:r>
              <a:rPr lang="en-GB" dirty="0"/>
              <a:t> </a:t>
            </a:r>
            <a:r>
              <a:rPr lang="en-GB" dirty="0" err="1"/>
              <a:t>chinyengo</a:t>
            </a:r>
            <a:r>
              <a:rPr lang="en-GB" dirty="0"/>
              <a:t>. Dana nacho </a:t>
            </a:r>
            <a:r>
              <a:rPr lang="en-GB" dirty="0" err="1"/>
              <a:t>choipa</a:t>
            </a:r>
            <a:r>
              <a:rPr lang="en-GB" dirty="0"/>
              <a:t>; </a:t>
            </a:r>
            <a:r>
              <a:rPr lang="en-GB" dirty="0" err="1"/>
              <a:t>gwirizana</a:t>
            </a:r>
            <a:r>
              <a:rPr lang="en-GB" dirty="0"/>
              <a:t> nacho </a:t>
            </a:r>
            <a:r>
              <a:rPr lang="en-GB" dirty="0" err="1"/>
              <a:t>chabwino</a:t>
            </a:r>
            <a:r>
              <a:rPr lang="en-GB" dirty="0"/>
              <a:t>. </a:t>
            </a:r>
            <a:r>
              <a:rPr lang="en-GB" dirty="0" err="1"/>
              <a:t>M'chikondano</a:t>
            </a:r>
            <a:r>
              <a:rPr lang="en-GB" dirty="0"/>
              <a:t> cha </a:t>
            </a:r>
            <a:r>
              <a:rPr lang="en-GB" dirty="0" err="1"/>
              <a:t>anzanu</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mukondane</a:t>
            </a:r>
            <a:r>
              <a:rPr lang="en-GB" dirty="0"/>
              <a:t> </a:t>
            </a:r>
            <a:r>
              <a:rPr lang="en-GB" dirty="0" err="1"/>
              <a:t>ndi</a:t>
            </a:r>
            <a:r>
              <a:rPr lang="en-GB" dirty="0"/>
              <a:t> </a:t>
            </a:r>
            <a:r>
              <a:rPr lang="en-GB" dirty="0" err="1"/>
              <a:t>chikondi</a:t>
            </a:r>
            <a:r>
              <a:rPr lang="en-GB" dirty="0"/>
              <a:t> </a:t>
            </a:r>
            <a:r>
              <a:rPr lang="en-GB" dirty="0" err="1"/>
              <a:t>chenicheni</a:t>
            </a:r>
            <a:r>
              <a:rPr lang="en-GB" dirty="0"/>
              <a:t>; </a:t>
            </a:r>
            <a:r>
              <a:rPr lang="en-GB" dirty="0" err="1"/>
              <a:t>mutsogolerane</a:t>
            </a:r>
            <a:r>
              <a:rPr lang="en-GB" dirty="0"/>
              <a:t> </a:t>
            </a:r>
            <a:r>
              <a:rPr lang="en-GB" dirty="0" err="1"/>
              <a:t>ndi</a:t>
            </a:r>
            <a:r>
              <a:rPr lang="en-GB" dirty="0"/>
              <a:t> </a:t>
            </a:r>
            <a:r>
              <a:rPr lang="en-GB" dirty="0" err="1"/>
              <a:t>kuchitira</a:t>
            </a:r>
            <a:r>
              <a:rPr lang="en-GB" dirty="0"/>
              <a:t> </a:t>
            </a:r>
            <a:r>
              <a:rPr lang="en-GB" dirty="0" err="1"/>
              <a:t>wina</a:t>
            </a:r>
            <a:r>
              <a:rPr lang="en-GB" dirty="0"/>
              <a:t> </a:t>
            </a:r>
            <a:r>
              <a:rPr lang="en-GB" dirty="0" err="1"/>
              <a:t>mnzake</a:t>
            </a:r>
            <a:r>
              <a:rPr lang="en-GB" dirty="0"/>
              <a:t> </a:t>
            </a:r>
            <a:r>
              <a:rPr lang="en-GB" dirty="0" err="1"/>
              <a:t>ulemu</a:t>
            </a:r>
            <a:r>
              <a:rPr lang="en-GB" dirty="0"/>
              <a:t>; 11musakhale </a:t>
            </a:r>
            <a:r>
              <a:rPr lang="en-GB" dirty="0" err="1"/>
              <a:t>aulesi</a:t>
            </a:r>
            <a:r>
              <a:rPr lang="en-GB" dirty="0"/>
              <a:t> </a:t>
            </a:r>
            <a:r>
              <a:rPr lang="en-GB" dirty="0" err="1"/>
              <a:t>m'machitidwe</a:t>
            </a:r>
            <a:r>
              <a:rPr lang="en-GB" dirty="0"/>
              <a:t> anu; </a:t>
            </a:r>
            <a:r>
              <a:rPr lang="en-GB" dirty="0" err="1"/>
              <a:t>khalani</a:t>
            </a:r>
            <a:r>
              <a:rPr lang="en-GB" dirty="0"/>
              <a:t> </a:t>
            </a:r>
            <a:r>
              <a:rPr lang="en-GB" dirty="0" err="1"/>
              <a:t>achangu</a:t>
            </a:r>
            <a:r>
              <a:rPr lang="en-GB" dirty="0"/>
              <a:t> </a:t>
            </a:r>
            <a:r>
              <a:rPr lang="en-GB" dirty="0" err="1"/>
              <a:t>mumzimu</a:t>
            </a:r>
            <a:r>
              <a:rPr lang="en-GB" dirty="0"/>
              <a:t>, </a:t>
            </a:r>
            <a:r>
              <a:rPr lang="en-GB" dirty="0" err="1"/>
              <a:t>tumikirani</a:t>
            </a:r>
            <a:r>
              <a:rPr lang="en-GB" dirty="0"/>
              <a:t> </a:t>
            </a:r>
            <a:r>
              <a:rPr lang="en-GB" dirty="0" err="1"/>
              <a:t>Ambuye</a:t>
            </a:r>
            <a:r>
              <a:rPr lang="en-GB" dirty="0"/>
              <a:t>; </a:t>
            </a:r>
            <a:r>
              <a:rPr lang="en-GB" dirty="0" err="1"/>
              <a:t>kondwerani</a:t>
            </a:r>
            <a:r>
              <a:rPr lang="en-GB" dirty="0"/>
              <a:t> </a:t>
            </a:r>
            <a:r>
              <a:rPr lang="en-GB" dirty="0" err="1"/>
              <a:t>m'chiyembekezo</a:t>
            </a:r>
            <a:r>
              <a:rPr lang="en-GB" dirty="0"/>
              <a:t>, </a:t>
            </a:r>
            <a:r>
              <a:rPr lang="en-GB" dirty="0" err="1"/>
              <a:t>pirirani</a:t>
            </a:r>
            <a:r>
              <a:rPr lang="en-GB" dirty="0"/>
              <a:t> </a:t>
            </a:r>
            <a:r>
              <a:rPr lang="en-GB" dirty="0" err="1"/>
              <a:t>m'masautso</a:t>
            </a:r>
            <a:r>
              <a:rPr lang="en-GB" dirty="0"/>
              <a:t>; </a:t>
            </a:r>
            <a:r>
              <a:rPr lang="en-GB" dirty="0" err="1"/>
              <a:t>limbikani</a:t>
            </a:r>
            <a:r>
              <a:rPr lang="en-GB" dirty="0"/>
              <a:t> </a:t>
            </a:r>
            <a:r>
              <a:rPr lang="en-GB" dirty="0" err="1"/>
              <a:t>chilimbikire</a:t>
            </a:r>
            <a:r>
              <a:rPr lang="en-GB" dirty="0"/>
              <a:t> </a:t>
            </a:r>
            <a:r>
              <a:rPr lang="en-GB" dirty="0" err="1"/>
              <a:t>m'kupemphera</a:t>
            </a:r>
            <a:r>
              <a:rPr lang="en-GB" dirty="0"/>
              <a:t>. </a:t>
            </a:r>
            <a:r>
              <a:rPr lang="en-GB" dirty="0" err="1"/>
              <a:t>Patsani</a:t>
            </a:r>
            <a:r>
              <a:rPr lang="en-GB" dirty="0"/>
              <a:t> </a:t>
            </a:r>
            <a:r>
              <a:rPr lang="en-GB" dirty="0" err="1"/>
              <a:t>zosowa</a:t>
            </a:r>
            <a:r>
              <a:rPr lang="en-GB" dirty="0"/>
              <a:t> </a:t>
            </a:r>
            <a:r>
              <a:rPr lang="en-GB" dirty="0" err="1"/>
              <a:t>oyera</a:t>
            </a:r>
            <a:r>
              <a:rPr lang="en-GB" dirty="0"/>
              <a:t> </a:t>
            </a:r>
            <a:r>
              <a:rPr lang="en-GB" dirty="0" err="1"/>
              <a:t>mtima</a:t>
            </a:r>
            <a:r>
              <a:rPr lang="en-GB" dirty="0"/>
              <a:t>; </a:t>
            </a:r>
            <a:r>
              <a:rPr lang="en-GB" dirty="0" err="1"/>
              <a:t>cherezani</a:t>
            </a:r>
            <a:r>
              <a:rPr lang="en-GB" dirty="0"/>
              <a:t> </a:t>
            </a:r>
            <a:r>
              <a:rPr lang="en-GB" dirty="0" err="1"/>
              <a:t>aulendo</a:t>
            </a:r>
            <a:r>
              <a:rPr lang="en-GB" dirty="0"/>
              <a:t>.</a:t>
            </a:r>
            <a:endParaRPr dirty="0"/>
          </a:p>
          <a:p>
            <a:pPr>
              <a:spcBef>
                <a:spcPts val="3000"/>
              </a:spcBef>
              <a:defRPr b="0">
                <a:solidFill>
                  <a:srgbClr val="CE9759"/>
                </a:solidFill>
                <a:latin typeface="Source Serif Variable Regular"/>
                <a:ea typeface="Source Serif Variable Regular"/>
                <a:cs typeface="Source Serif Variable Regular"/>
                <a:sym typeface="Source Serif Variable Regular"/>
              </a:defRPr>
            </a:pPr>
            <a:r>
              <a:rPr dirty="0"/>
              <a:t>-</a:t>
            </a:r>
            <a:r>
              <a:rPr lang="en-GB" dirty="0"/>
              <a:t>Aroma</a:t>
            </a:r>
            <a:r>
              <a:rPr dirty="0"/>
              <a:t> 12:9-1</a:t>
            </a:r>
            <a:r>
              <a:rPr lang="en-GB" dirty="0"/>
              <a:t>1</a:t>
            </a:r>
            <a:endParaRPr dirty="0"/>
          </a:p>
        </p:txBody>
      </p:sp>
      <p:pic>
        <p:nvPicPr>
          <p:cNvPr id="3" name="Picture 2">
            <a:extLst>
              <a:ext uri="{FF2B5EF4-FFF2-40B4-BE49-F238E27FC236}">
                <a16:creationId xmlns:a16="http://schemas.microsoft.com/office/drawing/2014/main" id="{EED0CB6D-FFF4-D8DA-69C3-1E18A11065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86" name="D. Authentic community is typically found in a SMALL GROUP."/>
          <p:cNvSpPr txBox="1">
            <a:spLocks noGrp="1"/>
          </p:cNvSpPr>
          <p:nvPr>
            <p:ph type="subTitle" sz="quarter" idx="1"/>
          </p:nvPr>
        </p:nvSpPr>
        <p:spPr>
          <a:xfrm>
            <a:off x="1206500" y="2103023"/>
            <a:ext cx="22358894"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en-GB" dirty="0" err="1"/>
              <a:t>Umodzi</a:t>
            </a:r>
            <a:r>
              <a:rPr lang="en-GB" dirty="0"/>
              <a:t> </a:t>
            </a:r>
            <a:r>
              <a:rPr lang="en-GB" dirty="0" err="1"/>
              <a:t>weniweni</a:t>
            </a:r>
            <a:r>
              <a:rPr lang="en-GB" dirty="0"/>
              <a:t> </a:t>
            </a:r>
            <a:r>
              <a:rPr lang="en-GB" dirty="0" err="1"/>
              <a:t>umapezeka</a:t>
            </a:r>
            <a:r>
              <a:rPr lang="en-GB" dirty="0"/>
              <a:t> </a:t>
            </a:r>
            <a:r>
              <a:rPr lang="en-GB" u="sng" dirty="0"/>
              <a:t>M’MAGULU</a:t>
            </a:r>
            <a:r>
              <a:rPr lang="en-GB" dirty="0"/>
              <a:t> </a:t>
            </a:r>
            <a:r>
              <a:rPr lang="en-GB" u="sng" dirty="0"/>
              <a:t>ANG’ONOANG’ONO</a:t>
            </a:r>
            <a:r>
              <a:rPr dirty="0"/>
              <a:t>.</a:t>
            </a:r>
          </a:p>
        </p:txBody>
      </p:sp>
      <p:pic>
        <p:nvPicPr>
          <p:cNvPr id="3" name="Picture 2">
            <a:extLst>
              <a:ext uri="{FF2B5EF4-FFF2-40B4-BE49-F238E27FC236}">
                <a16:creationId xmlns:a16="http://schemas.microsoft.com/office/drawing/2014/main" id="{529E3DC6-BDE3-8E21-882C-30481FC653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88"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90" name="E. Keep in mind: not all small groups create AUTHENTIC       COMMUNITY!"/>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E. </a:t>
            </a:r>
            <a:r>
              <a:rPr lang="en-GB" dirty="0" err="1"/>
              <a:t>Dziwani</a:t>
            </a:r>
            <a:r>
              <a:rPr lang="en-GB" dirty="0"/>
              <a:t> </a:t>
            </a:r>
            <a:r>
              <a:rPr lang="en-GB" dirty="0" err="1"/>
              <a:t>kuti</a:t>
            </a:r>
            <a:r>
              <a:rPr lang="en-GB" dirty="0"/>
              <a:t>: </a:t>
            </a:r>
            <a:r>
              <a:rPr lang="en-GB" dirty="0" err="1"/>
              <a:t>si</a:t>
            </a:r>
            <a:r>
              <a:rPr lang="en-GB" dirty="0"/>
              <a:t> </a:t>
            </a:r>
            <a:r>
              <a:rPr lang="en-GB" dirty="0" err="1"/>
              <a:t>magulu</a:t>
            </a:r>
            <a:r>
              <a:rPr lang="en-GB" dirty="0"/>
              <a:t> </a:t>
            </a:r>
            <a:r>
              <a:rPr lang="en-GB" dirty="0" err="1"/>
              <a:t>onse</a:t>
            </a:r>
            <a:r>
              <a:rPr lang="en-GB" dirty="0"/>
              <a:t> </a:t>
            </a:r>
            <a:r>
              <a:rPr lang="en-GB" dirty="0" err="1"/>
              <a:t>ang’onoang’ono</a:t>
            </a:r>
            <a:r>
              <a:rPr lang="en-GB" dirty="0"/>
              <a:t> </a:t>
            </a:r>
            <a:r>
              <a:rPr lang="en-GB" dirty="0" err="1"/>
              <a:t>omwe</a:t>
            </a:r>
            <a:r>
              <a:rPr lang="en-GB" dirty="0"/>
              <a:t> </a:t>
            </a:r>
            <a:r>
              <a:rPr lang="en-GB" dirty="0" err="1"/>
              <a:t>mumakhala</a:t>
            </a:r>
            <a:r>
              <a:rPr lang="en-GB" dirty="0"/>
              <a:t> </a:t>
            </a:r>
            <a:r>
              <a:rPr lang="en-GB" u="sng" dirty="0"/>
              <a:t>UMODZI</a:t>
            </a:r>
            <a:r>
              <a:rPr lang="en-GB" dirty="0"/>
              <a:t> </a:t>
            </a:r>
            <a:r>
              <a:rPr lang="en-GB" u="sng" dirty="0"/>
              <a:t>WENIWENI</a:t>
            </a:r>
            <a:r>
              <a:rPr dirty="0"/>
              <a:t>!</a:t>
            </a:r>
          </a:p>
        </p:txBody>
      </p:sp>
      <p:pic>
        <p:nvPicPr>
          <p:cNvPr id="3" name="Picture 2">
            <a:extLst>
              <a:ext uri="{FF2B5EF4-FFF2-40B4-BE49-F238E27FC236}">
                <a16:creationId xmlns:a16="http://schemas.microsoft.com/office/drawing/2014/main" id="{EE1059A3-8C84-4919-8748-6DF1799F3A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94" name="F. Authentic community occurs when we SERVE IN LOVE."/>
          <p:cNvSpPr txBox="1">
            <a:spLocks noGrp="1"/>
          </p:cNvSpPr>
          <p:nvPr>
            <p:ph type="subTitle" sz="quarter" idx="1"/>
          </p:nvPr>
        </p:nvSpPr>
        <p:spPr>
          <a:xfrm>
            <a:off x="1206500" y="2103023"/>
            <a:ext cx="2167962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F. </a:t>
            </a:r>
            <a:r>
              <a:rPr lang="en-GB" dirty="0" err="1"/>
              <a:t>Umodzi</a:t>
            </a:r>
            <a:r>
              <a:rPr lang="en-GB" dirty="0"/>
              <a:t> </a:t>
            </a:r>
            <a:r>
              <a:rPr lang="en-GB" dirty="0" err="1"/>
              <a:t>weniweni</a:t>
            </a:r>
            <a:r>
              <a:rPr lang="en-GB" dirty="0"/>
              <a:t> </a:t>
            </a:r>
            <a:r>
              <a:rPr lang="en-GB" dirty="0" err="1"/>
              <a:t>umaonekera</a:t>
            </a:r>
            <a:r>
              <a:rPr lang="en-GB" dirty="0"/>
              <a:t> </a:t>
            </a:r>
            <a:r>
              <a:rPr lang="en-GB" dirty="0" err="1"/>
              <a:t>ngati</a:t>
            </a:r>
            <a:r>
              <a:rPr lang="en-GB" dirty="0"/>
              <a:t> </a:t>
            </a:r>
            <a:r>
              <a:rPr lang="en-GB" u="sng" dirty="0"/>
              <a:t>TITUMIKIRA</a:t>
            </a:r>
            <a:r>
              <a:rPr lang="en-GB" dirty="0"/>
              <a:t> </a:t>
            </a:r>
            <a:r>
              <a:rPr lang="en-GB" u="sng" dirty="0"/>
              <a:t>M’CHIKONDI</a:t>
            </a:r>
            <a:r>
              <a:rPr dirty="0"/>
              <a:t>.</a:t>
            </a:r>
          </a:p>
        </p:txBody>
      </p:sp>
      <p:pic>
        <p:nvPicPr>
          <p:cNvPr id="3" name="Picture 2">
            <a:extLst>
              <a:ext uri="{FF2B5EF4-FFF2-40B4-BE49-F238E27FC236}">
                <a16:creationId xmlns:a16="http://schemas.microsoft.com/office/drawing/2014/main" id="{D99808CE-0AD0-C01F-034B-63376702CD3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59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598" name="G. We cannot DRIFT into authentic community; it takes       intentionality and discipline."/>
          <p:cNvSpPr txBox="1">
            <a:spLocks noGrp="1"/>
          </p:cNvSpPr>
          <p:nvPr>
            <p:ph type="subTitle" sz="quarter" idx="1"/>
          </p:nvPr>
        </p:nvSpPr>
        <p:spPr>
          <a:xfrm>
            <a:off x="1206500" y="2103023"/>
            <a:ext cx="20537406" cy="2198952"/>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G. </a:t>
            </a:r>
            <a:r>
              <a:rPr lang="en-GB" u="sng" dirty="0"/>
              <a:t>SITINGAGWERE</a:t>
            </a:r>
            <a:r>
              <a:rPr lang="en-GB" dirty="0"/>
              <a:t> </a:t>
            </a:r>
            <a:r>
              <a:rPr lang="en-GB" dirty="0" err="1"/>
              <a:t>muumodzi</a:t>
            </a:r>
            <a:r>
              <a:rPr lang="en-GB" dirty="0"/>
              <a:t> </a:t>
            </a:r>
            <a:r>
              <a:rPr lang="en-GB" dirty="0" err="1"/>
              <a:t>weniweni</a:t>
            </a:r>
            <a:r>
              <a:rPr lang="en-GB" dirty="0"/>
              <a:t>; </a:t>
            </a:r>
            <a:r>
              <a:rPr lang="en-GB" dirty="0" err="1"/>
              <a:t>pamafunika</a:t>
            </a:r>
            <a:r>
              <a:rPr lang="en-GB" dirty="0"/>
              <a:t> </a:t>
            </a:r>
            <a:r>
              <a:rPr lang="en-GB" dirty="0" err="1"/>
              <a:t>kuti</a:t>
            </a:r>
            <a:r>
              <a:rPr lang="en-GB" dirty="0"/>
              <a:t> 	</a:t>
            </a:r>
            <a:r>
              <a:rPr lang="en-GB" dirty="0" err="1"/>
              <a:t>tichite</a:t>
            </a:r>
            <a:r>
              <a:rPr lang="en-GB" dirty="0"/>
              <a:t> </a:t>
            </a:r>
            <a:r>
              <a:rPr lang="en-GB" dirty="0" err="1"/>
              <a:t>kufuna</a:t>
            </a:r>
            <a:r>
              <a:rPr lang="en-GB" dirty="0"/>
              <a:t> </a:t>
            </a:r>
            <a:r>
              <a:rPr lang="en-GB" dirty="0" err="1"/>
              <a:t>komanso</a:t>
            </a:r>
            <a:r>
              <a:rPr lang="en-GB" dirty="0"/>
              <a:t> </a:t>
            </a:r>
            <a:r>
              <a:rPr lang="en-GB" dirty="0" err="1"/>
              <a:t>kukhala</a:t>
            </a:r>
            <a:r>
              <a:rPr lang="en-GB" dirty="0"/>
              <a:t> </a:t>
            </a:r>
            <a:r>
              <a:rPr lang="en-GB" dirty="0" err="1"/>
              <a:t>osunga</a:t>
            </a:r>
            <a:r>
              <a:rPr lang="en-GB" dirty="0"/>
              <a:t> </a:t>
            </a:r>
            <a:r>
              <a:rPr lang="en-GB" dirty="0" err="1"/>
              <a:t>mwambo</a:t>
            </a:r>
            <a:r>
              <a:rPr dirty="0"/>
              <a:t>.</a:t>
            </a:r>
          </a:p>
        </p:txBody>
      </p:sp>
      <p:pic>
        <p:nvPicPr>
          <p:cNvPr id="3" name="Picture 2">
            <a:extLst>
              <a:ext uri="{FF2B5EF4-FFF2-40B4-BE49-F238E27FC236}">
                <a16:creationId xmlns:a16="http://schemas.microsoft.com/office/drawing/2014/main" id="{7A40894C-271C-6729-2AB9-341971C2E10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00" name="2. What Does it Mean to Serve in Love?"/>
          <p:cNvSpPr txBox="1">
            <a:spLocks noGrp="1"/>
          </p:cNvSpPr>
          <p:nvPr>
            <p:ph type="ctrTitle"/>
          </p:nvPr>
        </p:nvSpPr>
        <p:spPr>
          <a:xfrm>
            <a:off x="1206496" y="1458550"/>
            <a:ext cx="21888635" cy="2198952"/>
          </a:xfrm>
          <a:prstGeom prst="rect">
            <a:avLst/>
          </a:prstGeom>
        </p:spPr>
        <p:txBody>
          <a:bodyPr/>
          <a:lstStyle>
            <a:lvl1pPr>
              <a:defRPr sz="8500" b="0" spc="-340">
                <a:latin typeface="+mn-lt"/>
                <a:ea typeface="+mn-ea"/>
                <a:cs typeface="+mn-cs"/>
                <a:sym typeface="Montserrat Light"/>
              </a:defRPr>
            </a:lvl1pPr>
          </a:lstStyle>
          <a:p>
            <a:r>
              <a:rPr dirty="0"/>
              <a:t>2. </a:t>
            </a:r>
            <a:r>
              <a:rPr lang="en-GB" dirty="0"/>
              <a:t>Kodi </a:t>
            </a:r>
            <a:r>
              <a:rPr lang="en-GB" dirty="0" err="1"/>
              <a:t>kutumikira</a:t>
            </a:r>
            <a:r>
              <a:rPr lang="en-GB" dirty="0"/>
              <a:t> </a:t>
            </a:r>
            <a:r>
              <a:rPr lang="en-GB" dirty="0" err="1"/>
              <a:t>m’chikondi</a:t>
            </a:r>
            <a:r>
              <a:rPr lang="en-GB" dirty="0"/>
              <a:t> </a:t>
            </a:r>
            <a:r>
              <a:rPr lang="en-GB" dirty="0" err="1"/>
              <a:t>chimatanthauza</a:t>
            </a:r>
            <a:r>
              <a:rPr lang="en-GB" dirty="0"/>
              <a:t> </a:t>
            </a:r>
            <a:r>
              <a:rPr lang="en-GB" dirty="0" err="1"/>
              <a:t>chiyanii</a:t>
            </a:r>
            <a:r>
              <a:rPr dirty="0"/>
              <a:t>?</a:t>
            </a:r>
          </a:p>
        </p:txBody>
      </p:sp>
      <p:sp>
        <p:nvSpPr>
          <p:cNvPr id="601" name="A. Serving in love happens when:…"/>
          <p:cNvSpPr txBox="1">
            <a:spLocks noGrp="1"/>
          </p:cNvSpPr>
          <p:nvPr>
            <p:ph type="subTitle" idx="1"/>
          </p:nvPr>
        </p:nvSpPr>
        <p:spPr>
          <a:xfrm>
            <a:off x="1206500" y="4472767"/>
            <a:ext cx="20537406" cy="801949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A. </a:t>
            </a:r>
            <a:r>
              <a:rPr lang="en-GB" dirty="0" err="1"/>
              <a:t>Kutumikira</a:t>
            </a:r>
            <a:r>
              <a:rPr lang="en-GB" dirty="0"/>
              <a:t> </a:t>
            </a:r>
            <a:r>
              <a:rPr lang="en-GB" dirty="0" err="1"/>
              <a:t>m’chikondi</a:t>
            </a:r>
            <a:r>
              <a:rPr lang="en-GB" dirty="0"/>
              <a:t> </a:t>
            </a:r>
            <a:r>
              <a:rPr lang="en-GB" dirty="0" err="1"/>
              <a:t>kumachitika</a:t>
            </a:r>
            <a:r>
              <a:rPr lang="en-GB" dirty="0"/>
              <a:t> </a:t>
            </a:r>
            <a:r>
              <a:rPr lang="en-GB" dirty="0" err="1"/>
              <a:t>ngati</a:t>
            </a:r>
            <a:r>
              <a:rPr dirty="0"/>
              <a:t>:</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en-GB" dirty="0" err="1"/>
              <a:t>Inu</a:t>
            </a:r>
            <a:r>
              <a:rPr lang="en-GB" dirty="0"/>
              <a:t> </a:t>
            </a:r>
            <a:r>
              <a:rPr lang="en-GB" u="sng" dirty="0"/>
              <a:t>WENIWENI</a:t>
            </a:r>
            <a:r>
              <a:rPr lang="en-GB" dirty="0"/>
              <a:t> (Aroma 12:9),</a:t>
            </a:r>
            <a:r>
              <a:rPr dirty="0"/>
              <a:t>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en-GB" dirty="0" err="1"/>
              <a:t>Wapezana</a:t>
            </a:r>
            <a:r>
              <a:rPr lang="en-GB" dirty="0"/>
              <a:t> </a:t>
            </a:r>
            <a:r>
              <a:rPr lang="en-GB" dirty="0" err="1"/>
              <a:t>ndi</a:t>
            </a:r>
            <a:r>
              <a:rPr lang="en-GB" dirty="0"/>
              <a:t> </a:t>
            </a:r>
            <a:r>
              <a:rPr lang="en-GB" u="sng" dirty="0"/>
              <a:t>ZOFUNA</a:t>
            </a:r>
            <a:r>
              <a:rPr lang="en-GB" dirty="0"/>
              <a:t> </a:t>
            </a:r>
            <a:r>
              <a:rPr lang="en-GB" dirty="0" err="1"/>
              <a:t>zenizeni</a:t>
            </a:r>
            <a:r>
              <a:rPr lang="en-GB" dirty="0"/>
              <a:t> (Aroma 12:10),</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en-GB" dirty="0"/>
              <a:t>Pa </a:t>
            </a:r>
            <a:r>
              <a:rPr lang="en-GB" u="sng" dirty="0"/>
              <a:t>ZIFUKWA</a:t>
            </a:r>
            <a:r>
              <a:rPr lang="en-GB" dirty="0"/>
              <a:t> </a:t>
            </a:r>
            <a:r>
              <a:rPr lang="en-GB" dirty="0" err="1"/>
              <a:t>zoyenera</a:t>
            </a:r>
            <a:r>
              <a:rPr lang="en-GB" dirty="0"/>
              <a:t> (Aroma 12:11)</a:t>
            </a:r>
            <a:r>
              <a:rPr dirty="0"/>
              <a:t>, </a:t>
            </a:r>
          </a:p>
          <a:p>
            <a:pPr marL="838200" indent="-698500">
              <a:spcBef>
                <a:spcPts val="2200"/>
              </a:spcBef>
              <a:buClr>
                <a:srgbClr val="FFFFFF">
                  <a:alpha val="0"/>
                </a:srgbClr>
              </a:buClr>
              <a:buSzPct val="123000"/>
              <a:buChar char="•"/>
              <a:defRPr b="0">
                <a:latin typeface="Source Serif Variable Regular"/>
                <a:ea typeface="Source Serif Variable Regular"/>
                <a:cs typeface="Source Serif Variable Regular"/>
                <a:sym typeface="Source Serif Variable Regular"/>
              </a:defRPr>
            </a:pPr>
            <a:r>
              <a:rPr lang="en-GB" dirty="0" err="1"/>
              <a:t>Komanso</a:t>
            </a:r>
            <a:r>
              <a:rPr lang="en-GB" dirty="0"/>
              <a:t> </a:t>
            </a:r>
            <a:r>
              <a:rPr lang="en-GB" u="sng" dirty="0"/>
              <a:t>M'NJIRA</a:t>
            </a:r>
            <a:r>
              <a:rPr lang="en-GB" dirty="0"/>
              <a:t> </a:t>
            </a:r>
            <a:r>
              <a:rPr lang="en-GB" u="sng" dirty="0"/>
              <a:t>YOYENERA</a:t>
            </a:r>
            <a:r>
              <a:rPr lang="en-GB" dirty="0"/>
              <a:t> (Aroma 12:12).</a:t>
            </a:r>
            <a:endParaRPr dirty="0"/>
          </a:p>
        </p:txBody>
      </p:sp>
      <p:pic>
        <p:nvPicPr>
          <p:cNvPr id="60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10860D3-4E62-2C3F-020B-1593693ACC9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0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0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0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 grpId="1" build="p" bldLvl="5" animBg="1" advAuto="0"/>
    </p:bldLst>
  </p:timing>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07" name="B. The real you, not a PROJECTION of yourself.…"/>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B. </a:t>
            </a:r>
            <a:r>
              <a:rPr lang="en-GB" dirty="0" err="1"/>
              <a:t>Inu</a:t>
            </a:r>
            <a:r>
              <a:rPr lang="en-GB" dirty="0"/>
              <a:t> </a:t>
            </a:r>
            <a:r>
              <a:rPr lang="en-GB" dirty="0" err="1"/>
              <a:t>weniweni</a:t>
            </a:r>
            <a:r>
              <a:rPr lang="en-GB" dirty="0"/>
              <a:t>, </a:t>
            </a:r>
            <a:r>
              <a:rPr lang="en-GB" dirty="0" err="1"/>
              <a:t>osati</a:t>
            </a:r>
            <a:r>
              <a:rPr lang="en-GB" dirty="0"/>
              <a:t> </a:t>
            </a:r>
            <a:r>
              <a:rPr lang="en-GB" u="sng" dirty="0"/>
              <a:t>YEMWE</a:t>
            </a:r>
            <a:r>
              <a:rPr lang="en-GB" dirty="0"/>
              <a:t> </a:t>
            </a:r>
            <a:r>
              <a:rPr lang="en-GB" u="sng" dirty="0"/>
              <a:t>MUKUFUNA</a:t>
            </a:r>
            <a:r>
              <a:rPr lang="en-GB" dirty="0"/>
              <a:t> </a:t>
            </a:r>
            <a:r>
              <a:rPr lang="en-GB" u="sng" dirty="0"/>
              <a:t>KUDZAKHALA</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lang="en-GB" dirty="0" err="1">
                <a:latin typeface="Source Serif Variable Bold"/>
                <a:ea typeface="Source Serif Variable Bold"/>
                <a:cs typeface="Source Serif Variable Bold"/>
                <a:sym typeface="Source Serif Variable Bold"/>
              </a:rPr>
              <a:t>Kukhala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chenicheni</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chomwe</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uli</a:t>
            </a:r>
            <a:r>
              <a:rPr lang="en-GB" dirty="0">
                <a:latin typeface="Source Serif Variable Bold"/>
                <a:ea typeface="Source Serif Variable Bold"/>
                <a:cs typeface="Source Serif Variable Bold"/>
                <a:sym typeface="Source Serif Variable Bold"/>
              </a:rPr>
              <a:t> </a:t>
            </a:r>
            <a:r>
              <a:rPr dirty="0"/>
              <a:t> – “</a:t>
            </a:r>
            <a:r>
              <a:rPr lang="en-GB" dirty="0" err="1"/>
              <a:t>Chikondi</a:t>
            </a:r>
            <a:r>
              <a:rPr lang="en-GB" dirty="0"/>
              <a:t> </a:t>
            </a:r>
            <a:r>
              <a:rPr lang="en-GB" dirty="0" err="1"/>
              <a:t>chathu</a:t>
            </a:r>
            <a:r>
              <a:rPr lang="en-GB" dirty="0"/>
              <a:t> 	</a:t>
            </a:r>
            <a:r>
              <a:rPr lang="en-GB" dirty="0" err="1"/>
              <a:t>chikhale</a:t>
            </a:r>
            <a:r>
              <a:rPr lang="en-GB" dirty="0"/>
              <a:t> </a:t>
            </a:r>
            <a:r>
              <a:rPr lang="en-GB" dirty="0" err="1"/>
              <a:t>choona</a:t>
            </a:r>
            <a:r>
              <a:rPr lang="en-GB" dirty="0"/>
              <a:t> </a:t>
            </a:r>
            <a:r>
              <a:rPr lang="en-GB" dirty="0" err="1"/>
              <a:t>mtima</a:t>
            </a:r>
            <a:r>
              <a:rPr lang="en-GB" dirty="0"/>
              <a:t>.</a:t>
            </a:r>
            <a:r>
              <a:rPr dirty="0"/>
              <a:t>” </a:t>
            </a:r>
          </a:p>
          <a:p>
            <a:pPr>
              <a:spcBef>
                <a:spcPts val="2600"/>
              </a:spcBef>
              <a:defRPr b="0">
                <a:latin typeface="Source Serif Variable Regular"/>
                <a:ea typeface="Source Serif Variable Regular"/>
                <a:cs typeface="Source Serif Variable Regular"/>
                <a:sym typeface="Source Serif Variable Regular"/>
              </a:defRPr>
            </a:pPr>
            <a:r>
              <a:rPr dirty="0"/>
              <a:t>     </a:t>
            </a:r>
            <a:r>
              <a:rPr lang="en-GB" dirty="0" err="1">
                <a:latin typeface="Source Serif Variable Bold"/>
                <a:ea typeface="Source Serif Variable Bold"/>
                <a:cs typeface="Source Serif Variable Bold"/>
                <a:sym typeface="Source Serif Variable Bold"/>
              </a:rPr>
              <a:t>Chiyero</a:t>
            </a:r>
            <a:r>
              <a:rPr dirty="0"/>
              <a:t> – “</a:t>
            </a:r>
            <a:r>
              <a:rPr lang="en-GB" dirty="0" err="1"/>
              <a:t>Mudane</a:t>
            </a:r>
            <a:r>
              <a:rPr lang="en-GB" dirty="0"/>
              <a:t> </a:t>
            </a:r>
            <a:r>
              <a:rPr lang="en-GB" dirty="0" err="1"/>
              <a:t>ndi</a:t>
            </a:r>
            <a:r>
              <a:rPr lang="en-GB" dirty="0"/>
              <a:t> </a:t>
            </a:r>
            <a:r>
              <a:rPr lang="en-GB" dirty="0" err="1"/>
              <a:t>zoipa</a:t>
            </a:r>
            <a:r>
              <a:rPr lang="en-GB" dirty="0"/>
              <a:t>. </a:t>
            </a:r>
            <a:r>
              <a:rPr lang="en-GB" dirty="0" err="1"/>
              <a:t>Gwiritsani</a:t>
            </a:r>
            <a:r>
              <a:rPr lang="en-GB" dirty="0"/>
              <a:t> </a:t>
            </a:r>
            <a:r>
              <a:rPr lang="en-GB" dirty="0" err="1"/>
              <a:t>chomwe</a:t>
            </a:r>
            <a:r>
              <a:rPr lang="en-GB" dirty="0"/>
              <a:t> chili 	</a:t>
            </a:r>
            <a:r>
              <a:rPr lang="en-GB" dirty="0" err="1"/>
              <a:t>chabwino</a:t>
            </a:r>
            <a:r>
              <a:rPr dirty="0"/>
              <a:t>.” </a:t>
            </a:r>
          </a:p>
        </p:txBody>
      </p:sp>
      <p:pic>
        <p:nvPicPr>
          <p:cNvPr id="3" name="Picture 2">
            <a:extLst>
              <a:ext uri="{FF2B5EF4-FFF2-40B4-BE49-F238E27FC236}">
                <a16:creationId xmlns:a16="http://schemas.microsoft.com/office/drawing/2014/main" id="{ECCC02AE-6261-A5C5-75C6-C223AC3119C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0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11" name="C. Meets real needs, not SUPERFICIAL ones.…"/>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C. </a:t>
            </a:r>
            <a:r>
              <a:rPr lang="en-GB" dirty="0" err="1"/>
              <a:t>Mwakumana</a:t>
            </a:r>
            <a:r>
              <a:rPr lang="en-GB" dirty="0"/>
              <a:t> </a:t>
            </a:r>
            <a:r>
              <a:rPr lang="en-GB" dirty="0" err="1"/>
              <a:t>ndi</a:t>
            </a:r>
            <a:r>
              <a:rPr lang="en-GB" dirty="0"/>
              <a:t> </a:t>
            </a:r>
            <a:r>
              <a:rPr lang="en-GB" dirty="0" err="1"/>
              <a:t>zosowa</a:t>
            </a:r>
            <a:r>
              <a:rPr lang="en-GB" dirty="0"/>
              <a:t> </a:t>
            </a:r>
            <a:r>
              <a:rPr lang="en-GB" dirty="0" err="1"/>
              <a:t>zenizeni</a:t>
            </a:r>
            <a:r>
              <a:rPr lang="en-GB" dirty="0"/>
              <a:t>, </a:t>
            </a:r>
            <a:r>
              <a:rPr lang="en-GB" dirty="0" err="1"/>
              <a:t>osati</a:t>
            </a:r>
            <a:r>
              <a:rPr lang="en-GB" dirty="0"/>
              <a:t> </a:t>
            </a:r>
            <a:r>
              <a:rPr lang="en-GB" u="sng" dirty="0"/>
              <a:t>ZONGOGANIZIRA</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lang="en-GB" dirty="0" err="1">
                <a:latin typeface="Source Serif Variable Bold"/>
                <a:ea typeface="Source Serif Variable Bold"/>
                <a:cs typeface="Source Serif Variable Bold"/>
                <a:sym typeface="Source Serif Variable Bold"/>
              </a:rPr>
              <a:t>Kudzipereka</a:t>
            </a:r>
            <a:r>
              <a:rPr dirty="0"/>
              <a:t> – </a:t>
            </a:r>
            <a:r>
              <a:rPr lang="en-GB" dirty="0" err="1"/>
              <a:t>Khalani</a:t>
            </a:r>
            <a:r>
              <a:rPr lang="en-GB" dirty="0"/>
              <a:t> </a:t>
            </a:r>
            <a:r>
              <a:rPr lang="en-GB" dirty="0" err="1"/>
              <a:t>odzipereka</a:t>
            </a:r>
            <a:r>
              <a:rPr lang="en-GB" dirty="0"/>
              <a:t> </a:t>
            </a:r>
            <a:r>
              <a:rPr lang="en-GB" dirty="0" err="1"/>
              <a:t>kwa</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m’chikondi</a:t>
            </a:r>
            <a:r>
              <a:rPr lang="en-GB" dirty="0"/>
              <a:t>”</a:t>
            </a:r>
            <a:endParaRPr dirty="0"/>
          </a:p>
          <a:p>
            <a:pPr>
              <a:spcBef>
                <a:spcPts val="2600"/>
              </a:spcBef>
              <a:defRPr b="0">
                <a:latin typeface="Source Serif Variable Regular"/>
                <a:ea typeface="Source Serif Variable Regular"/>
                <a:cs typeface="Source Serif Variable Regular"/>
                <a:sym typeface="Source Serif Variable Regular"/>
              </a:defRPr>
            </a:pPr>
            <a:r>
              <a:rPr dirty="0"/>
              <a:t>     </a:t>
            </a:r>
            <a:r>
              <a:rPr lang="en-GB" dirty="0" err="1">
                <a:latin typeface="Source Serif Variable Bold"/>
                <a:ea typeface="Source Serif Variable Bold"/>
                <a:cs typeface="Source Serif Variable Bold"/>
                <a:sym typeface="Source Serif Variable Bold"/>
              </a:rPr>
              <a:t>Kudzichepetsa</a:t>
            </a:r>
            <a:r>
              <a:rPr dirty="0"/>
              <a:t> – “</a:t>
            </a:r>
            <a:r>
              <a:rPr lang="en-GB" dirty="0" err="1"/>
              <a:t>Lemekezanani</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koposa</a:t>
            </a:r>
            <a:r>
              <a:rPr lang="en-GB" dirty="0"/>
              <a:t> 	</a:t>
            </a:r>
            <a:r>
              <a:rPr lang="en-GB" dirty="0" err="1"/>
              <a:t>momwe</a:t>
            </a:r>
            <a:r>
              <a:rPr lang="en-GB" dirty="0"/>
              <a:t> </a:t>
            </a:r>
            <a:r>
              <a:rPr lang="en-GB" dirty="0" err="1"/>
              <a:t>mumadzilemekezera</a:t>
            </a:r>
            <a:r>
              <a:rPr lang="en-GB" dirty="0"/>
              <a:t>.”</a:t>
            </a:r>
            <a:r>
              <a:rPr dirty="0"/>
              <a:t> </a:t>
            </a:r>
          </a:p>
        </p:txBody>
      </p:sp>
      <p:pic>
        <p:nvPicPr>
          <p:cNvPr id="3" name="Picture 2">
            <a:extLst>
              <a:ext uri="{FF2B5EF4-FFF2-40B4-BE49-F238E27FC236}">
                <a16:creationId xmlns:a16="http://schemas.microsoft.com/office/drawing/2014/main" id="{A773140D-61AD-8F78-B13F-C4FC13C5D0A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15" name="D. For the right reasons, not to PLEASE people.…"/>
          <p:cNvSpPr txBox="1">
            <a:spLocks noGrp="1"/>
          </p:cNvSpPr>
          <p:nvPr>
            <p:ph type="subTitle" sz="half" idx="1"/>
          </p:nvPr>
        </p:nvSpPr>
        <p:spPr>
          <a:xfrm>
            <a:off x="1206500" y="2103023"/>
            <a:ext cx="20537406" cy="6443677"/>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D. </a:t>
            </a:r>
            <a:r>
              <a:rPr lang="en-GB" dirty="0" err="1"/>
              <a:t>Pazifukwa</a:t>
            </a:r>
            <a:r>
              <a:rPr lang="en-GB" dirty="0"/>
              <a:t> </a:t>
            </a:r>
            <a:r>
              <a:rPr lang="en-GB" dirty="0" err="1"/>
              <a:t>zolondola</a:t>
            </a:r>
            <a:r>
              <a:rPr lang="en-GB" dirty="0"/>
              <a:t>, </a:t>
            </a:r>
            <a:r>
              <a:rPr lang="en-GB" dirty="0" err="1"/>
              <a:t>osati</a:t>
            </a:r>
            <a:r>
              <a:rPr lang="en-GB" dirty="0"/>
              <a:t> </a:t>
            </a:r>
            <a:r>
              <a:rPr lang="en-GB" dirty="0" err="1"/>
              <a:t>pofuna</a:t>
            </a:r>
            <a:r>
              <a:rPr lang="en-GB" dirty="0"/>
              <a:t> </a:t>
            </a:r>
            <a:r>
              <a:rPr lang="en-GB" u="sng" dirty="0"/>
              <a:t>KUSANGALATSA</a:t>
            </a:r>
            <a:r>
              <a:rPr lang="en-GB" dirty="0"/>
              <a:t> </a:t>
            </a:r>
            <a:r>
              <a:rPr lang="en-GB" dirty="0" err="1"/>
              <a:t>anthu</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lang="en-GB" dirty="0" err="1">
                <a:latin typeface="Source Serif Variable Bold"/>
                <a:ea typeface="Source Serif Variable Bold"/>
                <a:cs typeface="Source Serif Variable Bold"/>
                <a:sym typeface="Source Serif Variable Bold"/>
              </a:rPr>
              <a:t>Cholinga</a:t>
            </a:r>
            <a:r>
              <a:rPr dirty="0"/>
              <a:t> – </a:t>
            </a:r>
            <a:r>
              <a:rPr lang="en-GB" dirty="0"/>
              <a:t>“</a:t>
            </a:r>
            <a:r>
              <a:rPr lang="en-GB" dirty="0" err="1"/>
              <a:t>Musakhale</a:t>
            </a:r>
            <a:r>
              <a:rPr lang="en-GB" dirty="0"/>
              <a:t> </a:t>
            </a:r>
            <a:r>
              <a:rPr lang="en-GB" dirty="0" err="1"/>
              <a:t>osowekera</a:t>
            </a:r>
            <a:r>
              <a:rPr lang="en-GB" dirty="0"/>
              <a:t> </a:t>
            </a:r>
            <a:r>
              <a:rPr lang="en-GB" dirty="0" err="1"/>
              <a:t>khama</a:t>
            </a:r>
            <a:r>
              <a:rPr lang="en-GB" dirty="0"/>
              <a:t>, </a:t>
            </a:r>
            <a:r>
              <a:rPr lang="en-GB" dirty="0" err="1"/>
              <a:t>pitirizani</a:t>
            </a:r>
            <a:r>
              <a:rPr lang="en-GB" dirty="0"/>
              <a:t> </a:t>
            </a:r>
            <a:r>
              <a:rPr lang="en-GB" dirty="0" err="1"/>
              <a:t>kukhala</a:t>
            </a:r>
            <a:r>
              <a:rPr lang="en-GB" dirty="0"/>
              <a:t> 	</a:t>
            </a:r>
            <a:r>
              <a:rPr lang="en-GB" dirty="0" err="1"/>
              <a:t>olimbika</a:t>
            </a:r>
            <a:r>
              <a:rPr lang="en-GB" dirty="0"/>
              <a:t> </a:t>
            </a:r>
            <a:r>
              <a:rPr lang="en-GB" dirty="0" err="1"/>
              <a:t>muuzimu</a:t>
            </a:r>
            <a:r>
              <a:rPr lang="en-GB" dirty="0"/>
              <a:t>, </a:t>
            </a:r>
            <a:r>
              <a:rPr lang="en-GB" dirty="0" err="1"/>
              <a:t>kutumikira</a:t>
            </a:r>
            <a:r>
              <a:rPr lang="en-GB" dirty="0"/>
              <a:t> </a:t>
            </a:r>
            <a:r>
              <a:rPr lang="en-GB" dirty="0" err="1"/>
              <a:t>Mulungu</a:t>
            </a:r>
            <a:r>
              <a:rPr dirty="0"/>
              <a:t>.” </a:t>
            </a:r>
          </a:p>
        </p:txBody>
      </p:sp>
      <p:pic>
        <p:nvPicPr>
          <p:cNvPr id="3" name="Picture 2">
            <a:extLst>
              <a:ext uri="{FF2B5EF4-FFF2-40B4-BE49-F238E27FC236}">
                <a16:creationId xmlns:a16="http://schemas.microsoft.com/office/drawing/2014/main" id="{5FFBF26D-0D0F-B0C2-7643-1C6CB47D06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1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19" name="E. In the right way, not in our own STRENGTH.…"/>
          <p:cNvSpPr txBox="1">
            <a:spLocks noGrp="1"/>
          </p:cNvSpPr>
          <p:nvPr>
            <p:ph type="subTitle" idx="1"/>
          </p:nvPr>
        </p:nvSpPr>
        <p:spPr>
          <a:xfrm>
            <a:off x="1206500" y="2103023"/>
            <a:ext cx="21601249" cy="7202735"/>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dirty="0"/>
              <a:t>E. </a:t>
            </a:r>
            <a:r>
              <a:rPr lang="en-GB" dirty="0" err="1"/>
              <a:t>M’njira</a:t>
            </a:r>
            <a:r>
              <a:rPr lang="en-GB" dirty="0"/>
              <a:t> </a:t>
            </a:r>
            <a:r>
              <a:rPr lang="en-GB" dirty="0" err="1"/>
              <a:t>yolondola</a:t>
            </a:r>
            <a:r>
              <a:rPr lang="en-GB" dirty="0"/>
              <a:t>, </a:t>
            </a:r>
            <a:r>
              <a:rPr lang="en-GB" dirty="0" err="1"/>
              <a:t>osati</a:t>
            </a:r>
            <a:r>
              <a:rPr lang="en-GB" dirty="0"/>
              <a:t> </a:t>
            </a:r>
            <a:r>
              <a:rPr lang="en-GB" dirty="0" err="1"/>
              <a:t>modalira</a:t>
            </a:r>
            <a:r>
              <a:rPr lang="en-GB" dirty="0"/>
              <a:t> </a:t>
            </a:r>
            <a:r>
              <a:rPr lang="en-GB" u="sng" dirty="0"/>
              <a:t>MPHAMVU</a:t>
            </a:r>
            <a:r>
              <a:rPr lang="en-GB" dirty="0"/>
              <a:t> </a:t>
            </a:r>
            <a:r>
              <a:rPr lang="en-GB" dirty="0" err="1"/>
              <a:t>zanu</a:t>
            </a:r>
            <a:r>
              <a:rPr lang="en-GB" dirty="0"/>
              <a:t>. </a:t>
            </a:r>
            <a:r>
              <a:rPr dirty="0"/>
              <a:t>.</a:t>
            </a:r>
          </a:p>
          <a:p>
            <a:pPr>
              <a:spcBef>
                <a:spcPts val="2600"/>
              </a:spcBef>
              <a:defRPr b="0">
                <a:latin typeface="Source Serif Variable Regular"/>
                <a:ea typeface="Source Serif Variable Regular"/>
                <a:cs typeface="Source Serif Variable Regular"/>
                <a:sym typeface="Source Serif Variable Regular"/>
              </a:defRPr>
            </a:pPr>
            <a:r>
              <a:rPr dirty="0"/>
              <a:t> </a:t>
            </a:r>
            <a:r>
              <a:rPr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Kudalira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Kumwamba</a:t>
            </a:r>
            <a:r>
              <a:rPr lang="en-GB" dirty="0">
                <a:latin typeface="Source Serif Variable Bold"/>
                <a:ea typeface="Source Serif Variable Bold"/>
                <a:cs typeface="Source Serif Variable Bold"/>
                <a:sym typeface="Source Serif Variable Bold"/>
              </a:rPr>
              <a:t> </a:t>
            </a:r>
            <a:r>
              <a:rPr dirty="0"/>
              <a:t>– “</a:t>
            </a:r>
            <a:r>
              <a:rPr lang="en-GB" dirty="0" err="1"/>
              <a:t>Khalani</a:t>
            </a:r>
            <a:r>
              <a:rPr lang="en-GB" dirty="0"/>
              <a:t> </a:t>
            </a:r>
            <a:r>
              <a:rPr lang="en-GB" dirty="0" err="1"/>
              <a:t>achimwemwe</a:t>
            </a:r>
            <a:r>
              <a:rPr lang="en-GB" dirty="0"/>
              <a:t> </a:t>
            </a:r>
            <a:r>
              <a:rPr lang="en-GB" dirty="0" err="1"/>
              <a:t>m’chiyembekezo</a:t>
            </a:r>
            <a:r>
              <a:rPr lang="en-GB" dirty="0"/>
              <a:t>,  	</a:t>
            </a:r>
            <a:r>
              <a:rPr lang="en-GB" dirty="0" err="1"/>
              <a:t>odekha</a:t>
            </a:r>
            <a:r>
              <a:rPr lang="en-GB" dirty="0"/>
              <a:t> </a:t>
            </a:r>
            <a:r>
              <a:rPr lang="en-GB" dirty="0" err="1"/>
              <a:t>m’nyengo</a:t>
            </a:r>
            <a:r>
              <a:rPr lang="en-GB" dirty="0"/>
              <a:t> </a:t>
            </a:r>
            <a:r>
              <a:rPr lang="en-GB" dirty="0" err="1"/>
              <a:t>zowawa</a:t>
            </a:r>
            <a:r>
              <a:rPr lang="en-GB" dirty="0"/>
              <a:t>, </a:t>
            </a:r>
            <a:r>
              <a:rPr lang="en-GB" dirty="0" err="1"/>
              <a:t>achikhulupiliro</a:t>
            </a:r>
            <a:r>
              <a:rPr lang="en-GB" dirty="0"/>
              <a:t> </a:t>
            </a:r>
            <a:r>
              <a:rPr lang="en-GB" dirty="0" err="1"/>
              <a:t>m’pemphero</a:t>
            </a:r>
            <a:r>
              <a:rPr lang="en-GB" dirty="0"/>
              <a:t>.”</a:t>
            </a:r>
            <a:r>
              <a:rPr dirty="0"/>
              <a:t> </a:t>
            </a:r>
          </a:p>
          <a:p>
            <a:pPr>
              <a:spcBef>
                <a:spcPts val="2600"/>
              </a:spcBef>
              <a:defRPr b="0">
                <a:latin typeface="Source Serif Variable Regular"/>
                <a:ea typeface="Source Serif Variable Regular"/>
                <a:cs typeface="Source Serif Variable Regular"/>
                <a:sym typeface="Source Serif Variable Regular"/>
              </a:defRPr>
            </a:pPr>
            <a:r>
              <a:rPr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Kuika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Chidwi</a:t>
            </a:r>
            <a:r>
              <a:rPr lang="en-GB" dirty="0">
                <a:latin typeface="Source Serif Variable Bold"/>
                <a:ea typeface="Source Serif Variable Bold"/>
                <a:cs typeface="Source Serif Variable Bold"/>
                <a:sym typeface="Source Serif Variable Bold"/>
              </a:rPr>
              <a:t> pa </a:t>
            </a:r>
            <a:r>
              <a:rPr lang="en-GB" dirty="0" err="1">
                <a:latin typeface="Source Serif Variable Bold"/>
                <a:ea typeface="Source Serif Variable Bold"/>
                <a:cs typeface="Source Serif Variable Bold"/>
                <a:sym typeface="Source Serif Variable Bold"/>
              </a:rPr>
              <a:t>Zofuna</a:t>
            </a:r>
            <a:r>
              <a:rPr lang="en-GB" dirty="0">
                <a:latin typeface="Source Serif Variable Bold"/>
                <a:ea typeface="Source Serif Variable Bold"/>
                <a:cs typeface="Source Serif Variable Bold"/>
                <a:sym typeface="Source Serif Variable Bold"/>
              </a:rPr>
              <a:t> </a:t>
            </a:r>
            <a:r>
              <a:rPr dirty="0"/>
              <a:t>–</a:t>
            </a:r>
            <a:r>
              <a:rPr lang="en-GB" dirty="0"/>
              <a:t> “</a:t>
            </a:r>
            <a:r>
              <a:rPr lang="en-GB" dirty="0" err="1"/>
              <a:t>Gawanani</a:t>
            </a:r>
            <a:r>
              <a:rPr lang="en-GB" dirty="0"/>
              <a:t> </a:t>
            </a:r>
            <a:r>
              <a:rPr lang="en-GB" dirty="0" err="1"/>
              <a:t>ndi</a:t>
            </a:r>
            <a:r>
              <a:rPr lang="en-GB" dirty="0"/>
              <a:t> </a:t>
            </a:r>
            <a:r>
              <a:rPr lang="en-GB" dirty="0" err="1"/>
              <a:t>anthu</a:t>
            </a:r>
            <a:r>
              <a:rPr lang="en-GB" dirty="0"/>
              <a:t> a </a:t>
            </a:r>
            <a:r>
              <a:rPr lang="en-GB" dirty="0" err="1"/>
              <a:t>Mulungu</a:t>
            </a:r>
            <a:r>
              <a:rPr lang="en-GB" dirty="0"/>
              <a:t> </a:t>
            </a:r>
            <a:r>
              <a:rPr lang="en-GB" dirty="0" err="1"/>
              <a:t>omwe</a:t>
            </a:r>
            <a:r>
              <a:rPr lang="en-GB" dirty="0"/>
              <a:t> 		</a:t>
            </a:r>
            <a:r>
              <a:rPr lang="en-GB" dirty="0" err="1"/>
              <a:t>ali</a:t>
            </a:r>
            <a:r>
              <a:rPr lang="en-GB" dirty="0"/>
              <a:t> </a:t>
            </a:r>
            <a:r>
              <a:rPr lang="en-GB" dirty="0" err="1"/>
              <a:t>osowa</a:t>
            </a:r>
            <a:r>
              <a:rPr lang="en-GB" dirty="0"/>
              <a:t>. </a:t>
            </a:r>
            <a:r>
              <a:rPr lang="en-GB" dirty="0" err="1"/>
              <a:t>Khalani</a:t>
            </a:r>
            <a:r>
              <a:rPr lang="en-GB" dirty="0"/>
              <a:t> </a:t>
            </a:r>
            <a:r>
              <a:rPr lang="en-GB" dirty="0" err="1"/>
              <a:t>ochezeka</a:t>
            </a:r>
            <a:r>
              <a:rPr lang="en-GB" dirty="0"/>
              <a:t> </a:t>
            </a:r>
            <a:r>
              <a:rPr lang="en-GB" dirty="0" err="1"/>
              <a:t>kwa</a:t>
            </a:r>
            <a:r>
              <a:rPr lang="en-GB" dirty="0"/>
              <a:t> </a:t>
            </a:r>
            <a:r>
              <a:rPr lang="en-GB" dirty="0" err="1"/>
              <a:t>alendo</a:t>
            </a:r>
            <a:r>
              <a:rPr lang="en-GB" dirty="0"/>
              <a:t>.”</a:t>
            </a:r>
            <a:r>
              <a:rPr dirty="0"/>
              <a:t> </a:t>
            </a:r>
          </a:p>
        </p:txBody>
      </p:sp>
      <p:pic>
        <p:nvPicPr>
          <p:cNvPr id="3" name="Picture 2">
            <a:extLst>
              <a:ext uri="{FF2B5EF4-FFF2-40B4-BE49-F238E27FC236}">
                <a16:creationId xmlns:a16="http://schemas.microsoft.com/office/drawing/2014/main" id="{E8983DB8-A75F-0ECA-3342-AA8F854B895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1" name="3. Are You Living in Authentic Community?"/>
          <p:cNvSpPr txBox="1">
            <a:spLocks noGrp="1"/>
          </p:cNvSpPr>
          <p:nvPr>
            <p:ph type="ctrTitle"/>
          </p:nvPr>
        </p:nvSpPr>
        <p:spPr>
          <a:xfrm>
            <a:off x="1206496" y="1369961"/>
            <a:ext cx="22123767" cy="2198953"/>
          </a:xfrm>
          <a:prstGeom prst="rect">
            <a:avLst/>
          </a:prstGeom>
        </p:spPr>
        <p:txBody>
          <a:bodyPr/>
          <a:lstStyle>
            <a:lvl1pPr defTabSz="2340805">
              <a:defRPr sz="8160" b="0" spc="-326">
                <a:latin typeface="+mn-lt"/>
                <a:ea typeface="+mn-ea"/>
                <a:cs typeface="+mn-cs"/>
                <a:sym typeface="Montserrat Light"/>
              </a:defRPr>
            </a:lvl1pPr>
          </a:lstStyle>
          <a:p>
            <a:r>
              <a:rPr dirty="0"/>
              <a:t>3. </a:t>
            </a:r>
            <a:r>
              <a:rPr lang="en-GB" dirty="0"/>
              <a:t>Kodi </a:t>
            </a:r>
            <a:r>
              <a:rPr lang="en-GB" dirty="0" err="1"/>
              <a:t>inu</a:t>
            </a:r>
            <a:r>
              <a:rPr lang="en-GB" dirty="0"/>
              <a:t> </a:t>
            </a:r>
            <a:r>
              <a:rPr lang="en-GB" dirty="0" err="1"/>
              <a:t>Mukukhala</a:t>
            </a:r>
            <a:r>
              <a:rPr lang="en-GB" dirty="0"/>
              <a:t> </a:t>
            </a:r>
            <a:r>
              <a:rPr lang="en-GB" dirty="0" err="1"/>
              <a:t>Muumodzi</a:t>
            </a:r>
            <a:r>
              <a:rPr lang="en-GB" dirty="0"/>
              <a:t> </a:t>
            </a:r>
            <a:r>
              <a:rPr lang="en-GB" dirty="0" err="1"/>
              <a:t>Weniweni</a:t>
            </a:r>
            <a:r>
              <a:rPr lang="en-GB" dirty="0"/>
              <a:t>?</a:t>
            </a:r>
            <a:endParaRPr dirty="0"/>
          </a:p>
        </p:txBody>
      </p:sp>
      <p:sp>
        <p:nvSpPr>
          <p:cNvPr id="622" name="Other than your spouse, do you have people in your life who ...…"/>
          <p:cNvSpPr txBox="1">
            <a:spLocks noGrp="1"/>
          </p:cNvSpPr>
          <p:nvPr>
            <p:ph type="subTitle" idx="1"/>
          </p:nvPr>
        </p:nvSpPr>
        <p:spPr>
          <a:xfrm>
            <a:off x="1206500" y="4074118"/>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lang="en-GB" dirty="0" err="1"/>
              <a:t>Kupatula</a:t>
            </a:r>
            <a:r>
              <a:rPr lang="en-GB" dirty="0"/>
              <a:t> </a:t>
            </a:r>
            <a:r>
              <a:rPr lang="en-GB" dirty="0" err="1"/>
              <a:t>mkazi</a:t>
            </a:r>
            <a:r>
              <a:rPr lang="en-GB" dirty="0"/>
              <a:t> </a:t>
            </a:r>
            <a:r>
              <a:rPr lang="en-GB" dirty="0" err="1"/>
              <a:t>kapena</a:t>
            </a:r>
            <a:r>
              <a:rPr lang="en-GB" dirty="0"/>
              <a:t> </a:t>
            </a:r>
            <a:r>
              <a:rPr lang="en-GB" dirty="0" err="1"/>
              <a:t>mwamuna</a:t>
            </a:r>
            <a:r>
              <a:rPr lang="en-GB" dirty="0"/>
              <a:t> </a:t>
            </a:r>
            <a:r>
              <a:rPr lang="en-GB" dirty="0" err="1"/>
              <a:t>wanu</a:t>
            </a:r>
            <a:r>
              <a:rPr lang="en-GB" dirty="0"/>
              <a:t>, </a:t>
            </a:r>
            <a:r>
              <a:rPr lang="en-GB" dirty="0" err="1"/>
              <a:t>muli</a:t>
            </a:r>
            <a:r>
              <a:rPr lang="en-GB" dirty="0"/>
              <a:t> </a:t>
            </a:r>
            <a:r>
              <a:rPr lang="en-GB" dirty="0" err="1"/>
              <a:t>ndi</a:t>
            </a:r>
            <a:r>
              <a:rPr lang="en-GB" dirty="0"/>
              <a:t> </a:t>
            </a:r>
            <a:r>
              <a:rPr lang="en-GB" dirty="0" err="1"/>
              <a:t>anthu</a:t>
            </a:r>
            <a:r>
              <a:rPr lang="en-GB" dirty="0"/>
              <a:t> </a:t>
            </a:r>
            <a:r>
              <a:rPr lang="en-GB" dirty="0" err="1"/>
              <a:t>ena</a:t>
            </a:r>
            <a:r>
              <a:rPr lang="en-GB" dirty="0"/>
              <a:t> </a:t>
            </a:r>
            <a:r>
              <a:rPr lang="en-GB" dirty="0" err="1"/>
              <a:t>m’moyo</a:t>
            </a:r>
            <a:r>
              <a:rPr lang="en-GB" dirty="0"/>
              <a:t> </a:t>
            </a:r>
            <a:r>
              <a:rPr lang="en-GB" dirty="0" err="1"/>
              <a:t>mwanu</a:t>
            </a:r>
            <a:r>
              <a:rPr lang="en-GB" dirty="0"/>
              <a:t> </a:t>
            </a:r>
            <a:r>
              <a:rPr lang="en-GB" dirty="0" err="1"/>
              <a:t>omwe</a:t>
            </a:r>
            <a:r>
              <a:rPr dirty="0"/>
              <a:t>... </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en-GB" u="sng" dirty="0"/>
              <a:t>AMAKUDZIWANI</a:t>
            </a:r>
            <a:r>
              <a:rPr dirty="0"/>
              <a:t>?</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en-GB" u="sng" dirty="0"/>
              <a:t>AMAKUKONDANI</a:t>
            </a:r>
          </a:p>
          <a:p>
            <a:pPr marL="1018645" indent="-1018645">
              <a:spcBef>
                <a:spcPts val="2200"/>
              </a:spcBef>
              <a:buSzPct val="100000"/>
              <a:buAutoNum type="alphaUcPeriod"/>
              <a:defRPr b="0">
                <a:latin typeface="Source Serif Variable Regular"/>
                <a:ea typeface="Source Serif Variable Regular"/>
                <a:cs typeface="Source Serif Variable Regular"/>
                <a:sym typeface="Source Serif Variable Regular"/>
              </a:defRPr>
            </a:pPr>
            <a:r>
              <a:rPr lang="en-GB" u="sng" dirty="0"/>
              <a:t>AMAKUUZANI</a:t>
            </a:r>
            <a:r>
              <a:rPr lang="en-GB" dirty="0"/>
              <a:t> </a:t>
            </a:r>
            <a:r>
              <a:rPr lang="en-GB" dirty="0" err="1"/>
              <a:t>chilungamo</a:t>
            </a:r>
            <a:r>
              <a:rPr lang="en-GB" dirty="0"/>
              <a:t>?</a:t>
            </a:r>
            <a:r>
              <a:rPr dirty="0"/>
              <a:t>?</a:t>
            </a:r>
          </a:p>
        </p:txBody>
      </p:sp>
      <p:pic>
        <p:nvPicPr>
          <p:cNvPr id="6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76D1EE94-5594-0B39-2511-73B1287158D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 grpId="1" build="p" bldLvl="5" animBg="1" advAuto="0"/>
    </p:bld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26" name="Other than your spouse, do you have people in your life who ...…"/>
          <p:cNvSpPr txBox="1">
            <a:spLocks noGrp="1"/>
          </p:cNvSpPr>
          <p:nvPr>
            <p:ph type="subTitle" idx="1"/>
          </p:nvPr>
        </p:nvSpPr>
        <p:spPr>
          <a:xfrm>
            <a:off x="1206500" y="1792963"/>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lang="en-GB" dirty="0" err="1"/>
              <a:t>Kupatula</a:t>
            </a:r>
            <a:r>
              <a:rPr lang="en-GB" dirty="0"/>
              <a:t> </a:t>
            </a:r>
            <a:r>
              <a:rPr lang="en-GB" dirty="0" err="1"/>
              <a:t>mkazi</a:t>
            </a:r>
            <a:r>
              <a:rPr lang="en-GB" dirty="0"/>
              <a:t> </a:t>
            </a:r>
            <a:r>
              <a:rPr lang="en-GB" dirty="0" err="1"/>
              <a:t>kapena</a:t>
            </a:r>
            <a:r>
              <a:rPr lang="en-GB" dirty="0"/>
              <a:t> </a:t>
            </a:r>
            <a:r>
              <a:rPr lang="en-GB" dirty="0" err="1"/>
              <a:t>mwamuna</a:t>
            </a:r>
            <a:r>
              <a:rPr lang="en-GB" dirty="0"/>
              <a:t> </a:t>
            </a:r>
            <a:r>
              <a:rPr lang="en-GB" dirty="0" err="1"/>
              <a:t>wanu</a:t>
            </a:r>
            <a:r>
              <a:rPr lang="en-GB" dirty="0"/>
              <a:t>, </a:t>
            </a:r>
            <a:r>
              <a:rPr lang="en-GB" dirty="0" err="1"/>
              <a:t>muli</a:t>
            </a:r>
            <a:r>
              <a:rPr lang="en-GB" dirty="0"/>
              <a:t> </a:t>
            </a:r>
            <a:r>
              <a:rPr lang="en-GB" dirty="0" err="1"/>
              <a:t>ndi</a:t>
            </a:r>
            <a:r>
              <a:rPr lang="en-GB" dirty="0"/>
              <a:t> </a:t>
            </a:r>
            <a:r>
              <a:rPr lang="en-GB" dirty="0" err="1"/>
              <a:t>anthu</a:t>
            </a:r>
            <a:r>
              <a:rPr lang="en-GB" dirty="0"/>
              <a:t> </a:t>
            </a:r>
            <a:r>
              <a:rPr lang="en-GB" dirty="0" err="1"/>
              <a:t>ena</a:t>
            </a:r>
            <a:r>
              <a:rPr lang="en-GB" dirty="0"/>
              <a:t> </a:t>
            </a:r>
            <a:r>
              <a:rPr lang="en-GB" dirty="0" err="1"/>
              <a:t>m’moyo</a:t>
            </a:r>
            <a:r>
              <a:rPr lang="en-GB" dirty="0"/>
              <a:t> </a:t>
            </a:r>
            <a:r>
              <a:rPr lang="en-GB" dirty="0" err="1"/>
              <a:t>mwanu</a:t>
            </a:r>
            <a:r>
              <a:rPr lang="en-GB" dirty="0"/>
              <a:t> </a:t>
            </a:r>
            <a:r>
              <a:rPr lang="en-GB" dirty="0" err="1"/>
              <a:t>omwe</a:t>
            </a:r>
            <a:r>
              <a:rPr lang="en-GB" dirty="0"/>
              <a:t>... </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en-GB" u="sng" dirty="0"/>
              <a:t>AMAKULIMBIKITSANI</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en-GB" dirty="0"/>
              <a:t>Mutha </a:t>
            </a:r>
            <a:r>
              <a:rPr lang="en-GB" dirty="0" err="1"/>
              <a:t>kuwaimbira</a:t>
            </a:r>
            <a:r>
              <a:rPr lang="en-GB" dirty="0"/>
              <a:t> </a:t>
            </a:r>
            <a:r>
              <a:rPr lang="en-GB" dirty="0" err="1"/>
              <a:t>foni</a:t>
            </a:r>
            <a:r>
              <a:rPr lang="en-GB" dirty="0"/>
              <a:t> </a:t>
            </a:r>
            <a:r>
              <a:rPr lang="en-GB" dirty="0" err="1"/>
              <a:t>kapena</a:t>
            </a:r>
            <a:r>
              <a:rPr lang="en-GB" dirty="0"/>
              <a:t> </a:t>
            </a:r>
            <a:r>
              <a:rPr lang="en-GB" dirty="0" err="1"/>
              <a:t>kuwaitana</a:t>
            </a:r>
            <a:r>
              <a:rPr lang="en-GB" dirty="0"/>
              <a:t> </a:t>
            </a:r>
            <a:r>
              <a:rPr lang="en-GB" u="sng" dirty="0"/>
              <a:t>PAKATI</a:t>
            </a:r>
            <a:r>
              <a:rPr lang="en-GB" dirty="0"/>
              <a:t> pa </a:t>
            </a:r>
            <a:r>
              <a:rPr lang="en-GB" u="sng" dirty="0"/>
              <a:t>USIKU</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en-GB" dirty="0" err="1"/>
              <a:t>Omwe</a:t>
            </a:r>
            <a:r>
              <a:rPr lang="en-GB" dirty="0"/>
              <a:t> </a:t>
            </a:r>
            <a:r>
              <a:rPr lang="en-GB" u="sng" dirty="0"/>
              <a:t>MUMAWATUMIKIRA</a:t>
            </a:r>
            <a:r>
              <a:rPr dirty="0"/>
              <a:t>?</a:t>
            </a:r>
          </a:p>
          <a:p>
            <a:pPr marL="1018645" indent="-1018645">
              <a:spcBef>
                <a:spcPts val="2200"/>
              </a:spcBef>
              <a:buSzPct val="100000"/>
              <a:buAutoNum type="alphaUcPeriod" startAt="4"/>
              <a:defRPr b="0">
                <a:latin typeface="Source Serif Variable Regular"/>
                <a:ea typeface="Source Serif Variable Regular"/>
                <a:cs typeface="Source Serif Variable Regular"/>
                <a:sym typeface="Source Serif Variable Regular"/>
              </a:defRPr>
            </a:pPr>
            <a:r>
              <a:rPr lang="en-GB" u="sng" dirty="0"/>
              <a:t>AMAKUTUMIKIRANI</a:t>
            </a:r>
            <a:r>
              <a:rPr dirty="0"/>
              <a:t>?</a:t>
            </a:r>
          </a:p>
        </p:txBody>
      </p:sp>
      <p:pic>
        <p:nvPicPr>
          <p:cNvPr id="62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A8EE5C7A-EFB4-43C4-DC80-F5E3D23B38B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2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iterate>
                                    <p:tmAbs val="0"/>
                                  </p:iterate>
                                  <p:childTnLst>
                                    <p:set>
                                      <p:cBhvr>
                                        <p:cTn id="18" fill="hold"/>
                                        <p:tgtEl>
                                          <p:spTgt spid="6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iterate>
                                    <p:tmAbs val="0"/>
                                  </p:iterate>
                                  <p:childTnLst>
                                    <p:set>
                                      <p:cBhvr>
                                        <p:cTn id="22" fill="hold"/>
                                        <p:tgtEl>
                                          <p:spTgt spid="62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 grpId="1" build="p" bldLvl="5" animBg="1" advAuto="0"/>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0" name="Leaders must learn to receive authentic community as much as they provide it to others."/>
          <p:cNvSpPr txBox="1">
            <a:spLocks noGrp="1"/>
          </p:cNvSpPr>
          <p:nvPr>
            <p:ph type="subTitle" idx="1"/>
          </p:nvPr>
        </p:nvSpPr>
        <p:spPr>
          <a:xfrm>
            <a:off x="1206500" y="1792963"/>
            <a:ext cx="20537406" cy="13245270"/>
          </a:xfrm>
          <a:prstGeom prst="rect">
            <a:avLst/>
          </a:prstGeom>
        </p:spPr>
        <p:txBody>
          <a:bodyPr/>
          <a:lstStyle/>
          <a:p>
            <a:pPr>
              <a:spcBef>
                <a:spcPts val="2600"/>
              </a:spcBef>
              <a:defRPr b="0">
                <a:latin typeface="Source Serif Variable Regular"/>
                <a:ea typeface="Source Serif Variable Regular"/>
                <a:cs typeface="Source Serif Variable Regular"/>
                <a:sym typeface="Source Serif Variable Regular"/>
              </a:defRPr>
            </a:pPr>
            <a:r>
              <a:rPr lang="en-GB" dirty="0" err="1"/>
              <a:t>Atsogoleri</a:t>
            </a:r>
            <a:r>
              <a:rPr lang="en-GB" dirty="0"/>
              <a:t> </a:t>
            </a:r>
            <a:r>
              <a:rPr lang="en-GB" dirty="0" err="1"/>
              <a:t>ayenera</a:t>
            </a:r>
            <a:r>
              <a:rPr lang="en-GB" dirty="0"/>
              <a:t> </a:t>
            </a:r>
            <a:r>
              <a:rPr lang="en-GB" dirty="0" err="1"/>
              <a:t>kuphunzira</a:t>
            </a:r>
            <a:r>
              <a:rPr lang="en-GB" dirty="0"/>
              <a:t> </a:t>
            </a:r>
            <a:r>
              <a:rPr lang="en-GB" dirty="0" err="1"/>
              <a:t>kulandira</a:t>
            </a:r>
            <a:r>
              <a:rPr lang="en-GB" dirty="0"/>
              <a:t> </a:t>
            </a:r>
            <a:r>
              <a:rPr lang="en-GB" dirty="0" err="1"/>
              <a:t>umodzi</a:t>
            </a:r>
            <a:r>
              <a:rPr lang="en-GB" dirty="0"/>
              <a:t> </a:t>
            </a:r>
            <a:r>
              <a:rPr lang="en-GB" dirty="0" err="1"/>
              <a:t>weniweni</a:t>
            </a:r>
            <a:r>
              <a:rPr lang="en-GB" dirty="0"/>
              <a:t> </a:t>
            </a:r>
            <a:r>
              <a:rPr lang="en-GB" dirty="0" err="1"/>
              <a:t>monga</a:t>
            </a:r>
            <a:r>
              <a:rPr lang="en-GB" dirty="0"/>
              <a:t> </a:t>
            </a:r>
            <a:r>
              <a:rPr lang="en-GB" dirty="0" err="1"/>
              <a:t>iwonso</a:t>
            </a:r>
            <a:r>
              <a:rPr lang="en-GB" dirty="0"/>
              <a:t> </a:t>
            </a:r>
            <a:r>
              <a:rPr lang="en-GB" i="1" dirty="0" err="1"/>
              <a:t>amaonetsera</a:t>
            </a:r>
            <a:r>
              <a:rPr lang="en-GB" dirty="0"/>
              <a:t> </a:t>
            </a:r>
            <a:r>
              <a:rPr lang="en-GB" dirty="0" err="1"/>
              <a:t>umodzi</a:t>
            </a:r>
            <a:r>
              <a:rPr lang="en-GB" dirty="0"/>
              <a:t> </a:t>
            </a:r>
            <a:r>
              <a:rPr lang="en-GB" dirty="0" err="1"/>
              <a:t>weniweni</a:t>
            </a:r>
            <a:r>
              <a:rPr lang="en-GB" dirty="0"/>
              <a:t> </a:t>
            </a:r>
            <a:r>
              <a:rPr lang="en-GB" dirty="0" err="1"/>
              <a:t>kwa</a:t>
            </a:r>
            <a:r>
              <a:rPr lang="en-GB" dirty="0"/>
              <a:t> </a:t>
            </a:r>
            <a:r>
              <a:rPr lang="en-GB" dirty="0" err="1"/>
              <a:t>ena</a:t>
            </a:r>
            <a:r>
              <a:rPr dirty="0"/>
              <a:t>.</a:t>
            </a:r>
          </a:p>
        </p:txBody>
      </p:sp>
      <p:pic>
        <p:nvPicPr>
          <p:cNvPr id="6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73BA1F9-037F-3DC2-857D-21B046C6D6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4"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dirty="0"/>
          </a:p>
        </p:txBody>
      </p:sp>
      <p:sp>
        <p:nvSpPr>
          <p:cNvPr id="635" name="I commit to moving beyond SUPERFICIAL relationships and I will live in authentic community by serving others in lov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dirty="0" err="1"/>
              <a:t>kuti</a:t>
            </a:r>
            <a:r>
              <a:rPr lang="en-GB" dirty="0"/>
              <a:t> </a:t>
            </a:r>
            <a:r>
              <a:rPr lang="en-GB" dirty="0" err="1"/>
              <a:t>sindidziyang’ana</a:t>
            </a:r>
            <a:r>
              <a:rPr lang="en-GB" dirty="0"/>
              <a:t> za </a:t>
            </a:r>
            <a:r>
              <a:rPr lang="en-GB" dirty="0" err="1"/>
              <a:t>maubale</a:t>
            </a:r>
            <a:r>
              <a:rPr lang="en-GB" dirty="0"/>
              <a:t> </a:t>
            </a:r>
            <a:r>
              <a:rPr lang="en-GB" u="sng" dirty="0"/>
              <a:t>ONGOGANIZIRA</a:t>
            </a:r>
            <a:r>
              <a:rPr lang="en-GB" dirty="0"/>
              <a:t> </a:t>
            </a:r>
            <a:r>
              <a:rPr lang="en-GB" u="sng" dirty="0"/>
              <a:t>CHABE</a:t>
            </a:r>
            <a:r>
              <a:rPr lang="en-GB" dirty="0"/>
              <a:t>  </a:t>
            </a:r>
            <a:r>
              <a:rPr lang="en-GB" dirty="0" err="1"/>
              <a:t>okha</a:t>
            </a:r>
            <a:r>
              <a:rPr lang="en-GB" dirty="0"/>
              <a:t> </a:t>
            </a:r>
            <a:r>
              <a:rPr lang="en-GB" dirty="0" err="1"/>
              <a:t>ayi</a:t>
            </a:r>
            <a:r>
              <a:rPr lang="en-GB" dirty="0"/>
              <a:t>, </a:t>
            </a:r>
            <a:r>
              <a:rPr lang="en-GB" dirty="0" err="1"/>
              <a:t>koma</a:t>
            </a:r>
            <a:r>
              <a:rPr lang="en-GB" dirty="0"/>
              <a:t> </a:t>
            </a:r>
            <a:r>
              <a:rPr lang="en-GB" dirty="0" err="1"/>
              <a:t>ndidzakhala</a:t>
            </a:r>
            <a:r>
              <a:rPr lang="en-GB" dirty="0"/>
              <a:t> </a:t>
            </a:r>
            <a:r>
              <a:rPr lang="en-GB" dirty="0" err="1"/>
              <a:t>muumodzi</a:t>
            </a:r>
            <a:r>
              <a:rPr lang="en-GB" dirty="0"/>
              <a:t> </a:t>
            </a:r>
            <a:r>
              <a:rPr lang="en-GB" dirty="0" err="1"/>
              <a:t>weniweni</a:t>
            </a:r>
            <a:r>
              <a:rPr lang="en-GB" dirty="0"/>
              <a:t> </a:t>
            </a:r>
            <a:r>
              <a:rPr lang="en-GB" dirty="0" err="1"/>
              <a:t>potumikira</a:t>
            </a:r>
            <a:r>
              <a:rPr lang="en-GB" dirty="0"/>
              <a:t> </a:t>
            </a:r>
            <a:r>
              <a:rPr lang="en-GB" dirty="0" err="1"/>
              <a:t>anthu</a:t>
            </a:r>
            <a:r>
              <a:rPr lang="en-GB" dirty="0"/>
              <a:t> </a:t>
            </a:r>
            <a:r>
              <a:rPr lang="en-GB" dirty="0" err="1"/>
              <a:t>ena</a:t>
            </a:r>
            <a:r>
              <a:rPr lang="en-GB" dirty="0"/>
              <a:t> </a:t>
            </a:r>
            <a:r>
              <a:rPr lang="en-GB" dirty="0" err="1"/>
              <a:t>mwachikondi</a:t>
            </a:r>
            <a:r>
              <a:rPr lang="en-GB" dirty="0"/>
              <a:t>.</a:t>
            </a:r>
            <a:endParaRPr dirty="0"/>
          </a:p>
        </p:txBody>
      </p:sp>
      <p:pic>
        <p:nvPicPr>
          <p:cNvPr id="63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BA11227E-16E0-2961-0B7C-9DB6E3CD03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39" name="Engage - Discussion"/>
          <p:cNvSpPr txBox="1">
            <a:spLocks noGrp="1"/>
          </p:cNvSpPr>
          <p:nvPr>
            <p:ph type="ctrTitle"/>
          </p:nvPr>
        </p:nvSpPr>
        <p:spPr>
          <a:xfrm>
            <a:off x="1206496" y="1458549"/>
            <a:ext cx="20537413" cy="3766594"/>
          </a:xfrm>
          <a:prstGeom prst="rect">
            <a:avLst/>
          </a:prstGeom>
        </p:spPr>
        <p:txBody>
          <a:bodyPr/>
          <a:lstStyle>
            <a:lvl1pPr>
              <a:defRPr sz="8500" b="0" spc="-340">
                <a:latin typeface="+mn-lt"/>
                <a:ea typeface="+mn-ea"/>
                <a:cs typeface="+mn-cs"/>
                <a:sym typeface="Montserrat Light"/>
              </a:defRPr>
            </a:lvl1pPr>
          </a:lstStyle>
          <a:p>
            <a:r>
              <a:rPr lang="en-GB" dirty="0" err="1"/>
              <a:t>Ntchito</a:t>
            </a:r>
            <a:r>
              <a:rPr lang="en-GB" dirty="0"/>
              <a:t> - </a:t>
            </a:r>
            <a:r>
              <a:rPr lang="en-GB" dirty="0" err="1"/>
              <a:t>Kulingalira</a:t>
            </a:r>
            <a:r>
              <a:rPr lang="en-GB" dirty="0"/>
              <a:t> </a:t>
            </a:r>
            <a:r>
              <a:rPr lang="en-GB" dirty="0" err="1"/>
              <a:t>Payekhapayekha</a:t>
            </a:r>
            <a:r>
              <a:rPr lang="en-GB" dirty="0"/>
              <a:t> </a:t>
            </a:r>
            <a:r>
              <a:rPr lang="en-GB" dirty="0" err="1"/>
              <a:t>komanso</a:t>
            </a:r>
            <a:r>
              <a:rPr lang="en-GB" dirty="0"/>
              <a:t> </a:t>
            </a:r>
            <a:r>
              <a:rPr lang="en-GB" dirty="0" err="1"/>
              <a:t>Kukambirana</a:t>
            </a:r>
            <a:endParaRPr dirty="0"/>
          </a:p>
        </p:txBody>
      </p:sp>
      <p:pic>
        <p:nvPicPr>
          <p:cNvPr id="64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C189863A-3C0E-8E12-D55C-BF209690892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43" name="How Do I Overcome Evil…"/>
          <p:cNvSpPr txBox="1">
            <a:spLocks noGrp="1"/>
          </p:cNvSpPr>
          <p:nvPr>
            <p:ph type="ctrTitle"/>
          </p:nvPr>
        </p:nvSpPr>
        <p:spPr>
          <a:xfrm>
            <a:off x="477459" y="8289047"/>
            <a:ext cx="23429082" cy="2915292"/>
          </a:xfrm>
          <a:prstGeom prst="rect">
            <a:avLst/>
          </a:prstGeom>
        </p:spPr>
        <p:txBody>
          <a:bodyPr/>
          <a:lstStyle/>
          <a:p>
            <a:pPr algn="ctr" defTabSz="1853137">
              <a:defRPr sz="10108" b="0" spc="-404">
                <a:latin typeface="+mn-lt"/>
                <a:ea typeface="+mn-ea"/>
                <a:cs typeface="+mn-cs"/>
                <a:sym typeface="Montserrat Light"/>
              </a:defRPr>
            </a:pPr>
            <a:r>
              <a:rPr lang="en-GB" dirty="0" err="1"/>
              <a:t>Ndingathane</a:t>
            </a:r>
            <a:r>
              <a:rPr lang="en-GB" dirty="0"/>
              <a:t> </a:t>
            </a:r>
            <a:r>
              <a:rPr lang="en-GB" dirty="0" err="1"/>
              <a:t>Bwanji</a:t>
            </a:r>
            <a:r>
              <a:rPr lang="en-GB" dirty="0"/>
              <a:t> </a:t>
            </a:r>
            <a:r>
              <a:rPr lang="en-GB" dirty="0" err="1"/>
              <a:t>ndi</a:t>
            </a:r>
            <a:r>
              <a:rPr lang="en-GB" dirty="0"/>
              <a:t> </a:t>
            </a:r>
            <a:r>
              <a:rPr lang="en-GB" dirty="0" err="1"/>
              <a:t>Zoipa</a:t>
            </a:r>
            <a:r>
              <a:rPr lang="en-GB" dirty="0"/>
              <a:t> </a:t>
            </a:r>
            <a:r>
              <a:rPr lang="en-GB" dirty="0" err="1"/>
              <a:t>Zolunjika</a:t>
            </a:r>
            <a:r>
              <a:rPr lang="en-GB" dirty="0"/>
              <a:t> pa Ine?</a:t>
            </a:r>
            <a:endParaRPr dirty="0"/>
          </a:p>
        </p:txBody>
      </p:sp>
      <p:pic>
        <p:nvPicPr>
          <p:cNvPr id="644" name="Image" descr="Image"/>
          <p:cNvPicPr>
            <a:picLocks noChangeAspect="1"/>
          </p:cNvPicPr>
          <p:nvPr/>
        </p:nvPicPr>
        <p:blipFill>
          <a:blip r:embed="rId2">
            <a:alphaModFix amt="6018"/>
          </a:blip>
          <a:stretch>
            <a:fillRect/>
          </a:stretch>
        </p:blipFill>
        <p:spPr>
          <a:xfrm>
            <a:off x="259028" y="7592068"/>
            <a:ext cx="23865944" cy="9870690"/>
          </a:xfrm>
          <a:prstGeom prst="rect">
            <a:avLst/>
          </a:prstGeom>
          <a:ln w="12700">
            <a:miter lim="400000"/>
          </a:ln>
        </p:spPr>
      </p:pic>
      <p:sp>
        <p:nvSpPr>
          <p:cNvPr id="646" name="Session 6"/>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6</a:t>
            </a:r>
          </a:p>
        </p:txBody>
      </p:sp>
      <p:pic>
        <p:nvPicPr>
          <p:cNvPr id="3" name="Picture 2">
            <a:extLst>
              <a:ext uri="{FF2B5EF4-FFF2-40B4-BE49-F238E27FC236}">
                <a16:creationId xmlns:a16="http://schemas.microsoft.com/office/drawing/2014/main" id="{B31608E2-A24D-9452-33A2-F06A9B100A1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48" name="How Do I Overcome Evil Aimed at Me?"/>
          <p:cNvSpPr txBox="1">
            <a:spLocks noGrp="1"/>
          </p:cNvSpPr>
          <p:nvPr>
            <p:ph type="ctrTitle"/>
          </p:nvPr>
        </p:nvSpPr>
        <p:spPr>
          <a:xfrm>
            <a:off x="1206496" y="1458550"/>
            <a:ext cx="19354441" cy="2198952"/>
          </a:xfrm>
          <a:prstGeom prst="rect">
            <a:avLst/>
          </a:prstGeom>
        </p:spPr>
        <p:txBody>
          <a:bodyPr/>
          <a:lstStyle>
            <a:lvl1pPr>
              <a:defRPr sz="8500" b="0" spc="-340">
                <a:latin typeface="+mn-lt"/>
                <a:ea typeface="+mn-ea"/>
                <a:cs typeface="+mn-cs"/>
                <a:sym typeface="Montserrat Light"/>
              </a:defRPr>
            </a:lvl1pPr>
          </a:lstStyle>
          <a:p>
            <a:r>
              <a:rPr lang="en-GB" dirty="0" err="1"/>
              <a:t>Ndingathane</a:t>
            </a:r>
            <a:r>
              <a:rPr lang="en-GB" dirty="0"/>
              <a:t> </a:t>
            </a:r>
            <a:r>
              <a:rPr lang="en-GB" dirty="0" err="1"/>
              <a:t>Bwanji</a:t>
            </a:r>
            <a:r>
              <a:rPr lang="en-GB" dirty="0"/>
              <a:t> </a:t>
            </a:r>
            <a:r>
              <a:rPr lang="en-GB" dirty="0" err="1"/>
              <a:t>ndi</a:t>
            </a:r>
            <a:r>
              <a:rPr lang="en-GB" dirty="0"/>
              <a:t> </a:t>
            </a:r>
            <a:r>
              <a:rPr lang="en-GB" dirty="0" err="1"/>
              <a:t>Zoipa</a:t>
            </a:r>
            <a:r>
              <a:rPr lang="en-GB" dirty="0"/>
              <a:t> </a:t>
            </a:r>
            <a:r>
              <a:rPr lang="en-GB" dirty="0" err="1"/>
              <a:t>Zolunjika</a:t>
            </a:r>
            <a:r>
              <a:rPr lang="en-GB" dirty="0"/>
              <a:t> pa Ine</a:t>
            </a:r>
            <a:r>
              <a:rPr dirty="0"/>
              <a:t>?</a:t>
            </a:r>
          </a:p>
        </p:txBody>
      </p:sp>
      <p:sp>
        <p:nvSpPr>
          <p:cNvPr id="649" name="The fifth characteristic of a Romans 12 disciple relates to our relationship with NON-BELIEVERS."/>
          <p:cNvSpPr txBox="1">
            <a:spLocks noGrp="1"/>
          </p:cNvSpPr>
          <p:nvPr>
            <p:ph type="subTitle" sz="quarter" idx="1"/>
          </p:nvPr>
        </p:nvSpPr>
        <p:spPr>
          <a:xfrm>
            <a:off x="1206500" y="4472767"/>
            <a:ext cx="20537406" cy="1905001"/>
          </a:xfrm>
          <a:prstGeom prst="rect">
            <a:avLst/>
          </a:prstGeom>
        </p:spPr>
        <p:txBody>
          <a:bodyPr/>
          <a:lstStyle/>
          <a:p>
            <a:pPr defTabSz="775969">
              <a:defRPr sz="5170" b="0">
                <a:latin typeface="Source Serif Variable Regular"/>
                <a:ea typeface="Source Serif Variable Regular"/>
                <a:cs typeface="Source Serif Variable Regular"/>
                <a:sym typeface="Source Serif Variable Regular"/>
              </a:defRPr>
            </a:pPr>
            <a:r>
              <a:rPr lang="en-GB" dirty="0" err="1"/>
              <a:t>Chizindikiro</a:t>
            </a:r>
            <a:r>
              <a:rPr lang="en-GB" dirty="0"/>
              <a:t> </a:t>
            </a:r>
            <a:r>
              <a:rPr lang="en-GB" dirty="0" err="1"/>
              <a:t>chachisanu</a:t>
            </a:r>
            <a:r>
              <a:rPr lang="en-GB" dirty="0"/>
              <a:t> cha </a:t>
            </a:r>
            <a:r>
              <a:rPr lang="en-GB" dirty="0" err="1"/>
              <a:t>wophunzira</a:t>
            </a:r>
            <a:r>
              <a:rPr lang="en-GB" dirty="0"/>
              <a:t> </a:t>
            </a:r>
            <a:r>
              <a:rPr lang="en-GB" dirty="0" err="1"/>
              <a:t>wa</a:t>
            </a:r>
            <a:r>
              <a:rPr lang="en-GB" dirty="0"/>
              <a:t> pa </a:t>
            </a:r>
            <a:r>
              <a:rPr lang="en-GB" dirty="0" err="1"/>
              <a:t>Arona</a:t>
            </a:r>
            <a:r>
              <a:rPr lang="en-GB" dirty="0"/>
              <a:t> 12 </a:t>
            </a:r>
            <a:r>
              <a:rPr lang="en-GB" dirty="0" err="1"/>
              <a:t>chikukhudza</a:t>
            </a:r>
            <a:r>
              <a:rPr lang="en-GB" dirty="0"/>
              <a:t> </a:t>
            </a:r>
            <a:r>
              <a:rPr lang="en-GB" dirty="0" err="1"/>
              <a:t>ubale</a:t>
            </a:r>
            <a:r>
              <a:rPr lang="en-GB" dirty="0"/>
              <a:t> </a:t>
            </a:r>
            <a:r>
              <a:rPr lang="en-GB" dirty="0" err="1"/>
              <a:t>wathu</a:t>
            </a:r>
            <a:r>
              <a:rPr lang="en-GB" dirty="0"/>
              <a:t> </a:t>
            </a:r>
            <a:r>
              <a:rPr lang="en-GB" dirty="0" err="1"/>
              <a:t>ndi</a:t>
            </a:r>
            <a:r>
              <a:rPr lang="en-GB" dirty="0"/>
              <a:t> </a:t>
            </a:r>
            <a:r>
              <a:rPr lang="en-GB" dirty="0" err="1"/>
              <a:t>iwo</a:t>
            </a:r>
            <a:r>
              <a:rPr dirty="0"/>
              <a:t> </a:t>
            </a:r>
            <a:r>
              <a:rPr lang="en-GB" dirty="0">
                <a:latin typeface="Source Serif Variable Bold"/>
                <a:ea typeface="Source Serif Variable Bold"/>
                <a:cs typeface="Source Serif Variable Bold"/>
                <a:sym typeface="Source Serif Variable Bold"/>
              </a:rPr>
              <a:t>OSAKHULUPILIRA</a:t>
            </a:r>
            <a:r>
              <a:rPr dirty="0"/>
              <a:t>.</a:t>
            </a:r>
          </a:p>
        </p:txBody>
      </p:sp>
      <p:pic>
        <p:nvPicPr>
          <p:cNvPr id="65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389F3E74-BBF0-D288-4475-E165B61776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3" name="1. How to do the impossible"/>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dirty="0"/>
              <a:t>1. </a:t>
            </a:r>
            <a:r>
              <a:rPr lang="en-GB" dirty="0" err="1"/>
              <a:t>Momwe</a:t>
            </a:r>
            <a:r>
              <a:rPr lang="en-GB" dirty="0"/>
              <a:t> </a:t>
            </a:r>
            <a:r>
              <a:rPr lang="en-GB" dirty="0" err="1"/>
              <a:t>munthu</a:t>
            </a:r>
            <a:r>
              <a:rPr lang="en-GB" dirty="0"/>
              <a:t> </a:t>
            </a:r>
            <a:r>
              <a:rPr lang="en-GB" dirty="0" err="1"/>
              <a:t>ungachitire</a:t>
            </a:r>
            <a:r>
              <a:rPr lang="en-GB" dirty="0"/>
              <a:t> </a:t>
            </a:r>
            <a:r>
              <a:rPr lang="en-GB" dirty="0" err="1"/>
              <a:t>Zinthu</a:t>
            </a:r>
            <a:r>
              <a:rPr lang="en-GB" dirty="0"/>
              <a:t> </a:t>
            </a:r>
            <a:r>
              <a:rPr lang="en-GB" dirty="0" err="1"/>
              <a:t>Zosatheka</a:t>
            </a:r>
            <a:endParaRPr dirty="0"/>
          </a:p>
        </p:txBody>
      </p:sp>
      <p:sp>
        <p:nvSpPr>
          <p:cNvPr id="654" name="Bless those who persecute you; bless and do not curse. Rejoice with those who rejoice; mourn with those who mourn. Live in harmony with one another. Do not be proud, but be willing to associate with people of low position. Do not be conceited. Do not rep"/>
          <p:cNvSpPr txBox="1">
            <a:spLocks noGrp="1"/>
          </p:cNvSpPr>
          <p:nvPr>
            <p:ph type="subTitle" idx="1"/>
          </p:nvPr>
        </p:nvSpPr>
        <p:spPr>
          <a:xfrm>
            <a:off x="1206500" y="4472767"/>
            <a:ext cx="20537406" cy="10772231"/>
          </a:xfrm>
          <a:prstGeom prst="rect">
            <a:avLst/>
          </a:prstGeom>
        </p:spPr>
        <p:txBody>
          <a:bodyPr/>
          <a:lstStyle>
            <a:lvl1pPr>
              <a:defRPr b="0">
                <a:latin typeface="Source Serif Variable Regular"/>
                <a:ea typeface="Source Serif Variable Regular"/>
                <a:cs typeface="Source Serif Variable Regular"/>
                <a:sym typeface="Source Serif Variable Regular"/>
              </a:defRPr>
            </a:lvl1pPr>
          </a:lstStyle>
          <a:p>
            <a:r>
              <a:rPr lang="en-GB" dirty="0" err="1"/>
              <a:t>Dalitsani</a:t>
            </a:r>
            <a:r>
              <a:rPr lang="en-GB" dirty="0"/>
              <a:t> </a:t>
            </a:r>
            <a:r>
              <a:rPr lang="en-GB" dirty="0" err="1"/>
              <a:t>iwo</a:t>
            </a:r>
            <a:r>
              <a:rPr lang="en-GB" dirty="0"/>
              <a:t> </a:t>
            </a:r>
            <a:r>
              <a:rPr lang="en-GB" dirty="0" err="1"/>
              <a:t>akuzunza</a:t>
            </a:r>
            <a:r>
              <a:rPr lang="en-GB" dirty="0"/>
              <a:t> </a:t>
            </a:r>
            <a:r>
              <a:rPr lang="en-GB" dirty="0" err="1"/>
              <a:t>inu</a:t>
            </a:r>
            <a:r>
              <a:rPr lang="en-GB" dirty="0"/>
              <a:t>; </a:t>
            </a:r>
            <a:r>
              <a:rPr lang="en-GB" dirty="0" err="1"/>
              <a:t>dalitsani</a:t>
            </a:r>
            <a:r>
              <a:rPr lang="en-GB" dirty="0"/>
              <a:t>, </a:t>
            </a:r>
            <a:r>
              <a:rPr lang="en-GB" dirty="0" err="1"/>
              <a:t>musawatemberere</a:t>
            </a:r>
            <a:r>
              <a:rPr lang="en-GB" dirty="0"/>
              <a:t>. Kondwani </a:t>
            </a:r>
            <a:r>
              <a:rPr lang="en-GB" dirty="0" err="1"/>
              <a:t>nao</a:t>
            </a:r>
            <a:r>
              <a:rPr lang="en-GB" dirty="0"/>
              <a:t> </a:t>
            </a:r>
            <a:r>
              <a:rPr lang="en-GB" dirty="0" err="1"/>
              <a:t>iwo</a:t>
            </a:r>
            <a:r>
              <a:rPr lang="en-GB" dirty="0"/>
              <a:t> </a:t>
            </a:r>
            <a:r>
              <a:rPr lang="en-GB" dirty="0" err="1"/>
              <a:t>akukondwera</a:t>
            </a:r>
            <a:r>
              <a:rPr lang="en-GB" dirty="0"/>
              <a:t>; </a:t>
            </a:r>
            <a:r>
              <a:rPr lang="en-GB" dirty="0" err="1"/>
              <a:t>lirani</a:t>
            </a:r>
            <a:r>
              <a:rPr lang="en-GB" dirty="0"/>
              <a:t> </a:t>
            </a:r>
            <a:r>
              <a:rPr lang="en-GB" dirty="0" err="1"/>
              <a:t>nao</a:t>
            </a:r>
            <a:r>
              <a:rPr lang="en-GB" dirty="0"/>
              <a:t> </a:t>
            </a:r>
            <a:r>
              <a:rPr lang="en-GB" dirty="0" err="1"/>
              <a:t>akulira</a:t>
            </a:r>
            <a:r>
              <a:rPr lang="en-GB" dirty="0"/>
              <a:t>. </a:t>
            </a:r>
            <a:r>
              <a:rPr lang="en-GB" dirty="0" err="1"/>
              <a:t>Mukhale</a:t>
            </a:r>
            <a:r>
              <a:rPr lang="en-GB" dirty="0"/>
              <a:t> </a:t>
            </a:r>
            <a:r>
              <a:rPr lang="en-GB" dirty="0" err="1"/>
              <a:t>ndi</a:t>
            </a:r>
            <a:r>
              <a:rPr lang="en-GB" dirty="0"/>
              <a:t> </a:t>
            </a:r>
            <a:r>
              <a:rPr lang="en-GB" dirty="0" err="1"/>
              <a:t>mtima</a:t>
            </a:r>
            <a:r>
              <a:rPr lang="en-GB" dirty="0"/>
              <a:t> </a:t>
            </a:r>
            <a:r>
              <a:rPr lang="en-GB" dirty="0" err="1"/>
              <a:t>umodzi</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Musasamalire</a:t>
            </a:r>
            <a:r>
              <a:rPr lang="en-GB" dirty="0"/>
              <a:t> </a:t>
            </a:r>
            <a:r>
              <a:rPr lang="en-GB" dirty="0" err="1"/>
              <a:t>zinthu</a:t>
            </a:r>
            <a:r>
              <a:rPr lang="en-GB" dirty="0"/>
              <a:t> </a:t>
            </a:r>
            <a:r>
              <a:rPr lang="en-GB" dirty="0" err="1"/>
              <a:t>zazikulu</a:t>
            </a:r>
            <a:r>
              <a:rPr lang="en-GB" dirty="0"/>
              <a:t>, </a:t>
            </a:r>
            <a:r>
              <a:rPr lang="en-GB" dirty="0" err="1"/>
              <a:t>koma</a:t>
            </a:r>
            <a:r>
              <a:rPr lang="en-GB" dirty="0"/>
              <a:t> </a:t>
            </a:r>
            <a:r>
              <a:rPr lang="en-GB" dirty="0" err="1"/>
              <a:t>phatikanani</a:t>
            </a:r>
            <a:r>
              <a:rPr lang="en-GB" dirty="0"/>
              <a:t> </a:t>
            </a:r>
            <a:r>
              <a:rPr lang="en-GB" dirty="0" err="1"/>
              <a:t>nao</a:t>
            </a:r>
            <a:r>
              <a:rPr lang="en-GB" dirty="0"/>
              <a:t> </a:t>
            </a:r>
            <a:r>
              <a:rPr lang="en-GB" dirty="0" err="1"/>
              <a:t>odzichepetsa</a:t>
            </a:r>
            <a:r>
              <a:rPr lang="en-GB" dirty="0"/>
              <a:t>. </a:t>
            </a:r>
            <a:r>
              <a:rPr lang="en-GB" dirty="0" err="1"/>
              <a:t>Musadziyesere</a:t>
            </a:r>
            <a:r>
              <a:rPr lang="en-GB" dirty="0"/>
              <a:t> </a:t>
            </a:r>
            <a:r>
              <a:rPr lang="en-GB" dirty="0" err="1"/>
              <a:t>anzeru</a:t>
            </a:r>
            <a:r>
              <a:rPr lang="en-GB" dirty="0"/>
              <a:t> </a:t>
            </a:r>
            <a:r>
              <a:rPr lang="en-GB" dirty="0" err="1"/>
              <a:t>mwa</a:t>
            </a:r>
            <a:r>
              <a:rPr lang="en-GB" dirty="0"/>
              <a:t> </a:t>
            </a:r>
            <a:r>
              <a:rPr lang="en-GB" dirty="0" err="1"/>
              <a:t>inu</a:t>
            </a:r>
            <a:r>
              <a:rPr lang="en-GB" dirty="0"/>
              <a:t> </a:t>
            </a:r>
            <a:r>
              <a:rPr lang="en-GB" dirty="0" err="1"/>
              <a:t>nokha</a:t>
            </a:r>
            <a:r>
              <a:rPr lang="en-GB" dirty="0"/>
              <a:t>. </a:t>
            </a:r>
            <a:r>
              <a:rPr lang="en-GB" dirty="0" err="1"/>
              <a:t>Musabwezere</a:t>
            </a:r>
            <a:r>
              <a:rPr lang="en-GB" dirty="0"/>
              <a:t> </a:t>
            </a:r>
            <a:r>
              <a:rPr lang="en-GB" dirty="0" err="1"/>
              <a:t>munthu</a:t>
            </a:r>
            <a:r>
              <a:rPr lang="en-GB" dirty="0"/>
              <a:t> </a:t>
            </a:r>
            <a:r>
              <a:rPr lang="en-GB" dirty="0" err="1"/>
              <a:t>aliyense</a:t>
            </a:r>
            <a:r>
              <a:rPr lang="en-GB" dirty="0"/>
              <a:t> </a:t>
            </a:r>
            <a:r>
              <a:rPr lang="en-GB" dirty="0" err="1"/>
              <a:t>choipa</a:t>
            </a:r>
            <a:r>
              <a:rPr lang="en-GB" dirty="0"/>
              <a:t> </a:t>
            </a:r>
            <a:r>
              <a:rPr lang="en-GB" dirty="0" err="1"/>
              <a:t>chosinthana</a:t>
            </a:r>
            <a:r>
              <a:rPr lang="en-GB" dirty="0"/>
              <a:t> </a:t>
            </a:r>
            <a:r>
              <a:rPr lang="en-GB" dirty="0" err="1"/>
              <a:t>ndi</a:t>
            </a:r>
            <a:r>
              <a:rPr lang="en-GB" dirty="0"/>
              <a:t> </a:t>
            </a:r>
            <a:r>
              <a:rPr lang="en-GB" dirty="0" err="1"/>
              <a:t>choipa</a:t>
            </a:r>
            <a:r>
              <a:rPr lang="en-GB" dirty="0"/>
              <a:t>. </a:t>
            </a:r>
            <a:r>
              <a:rPr dirty="0"/>
              <a:t>… </a:t>
            </a:r>
          </a:p>
        </p:txBody>
      </p:sp>
      <p:pic>
        <p:nvPicPr>
          <p:cNvPr id="65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F777614-D300-F577-AFCF-72AE841CBA8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58" name="If it is possible, as far as it depends on you, live at peace with everyone. Do not take revenge, my dear friends, but leave room for God’s wrath, for it is written: “It is mine to avenge; I will repay,” says the Lord. On the contrary: “If your enemy is "/>
          <p:cNvSpPr txBox="1">
            <a:spLocks noGrp="1"/>
          </p:cNvSpPr>
          <p:nvPr>
            <p:ph type="subTitle" idx="1"/>
          </p:nvPr>
        </p:nvSpPr>
        <p:spPr>
          <a:xfrm>
            <a:off x="1206500" y="2103023"/>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lang="en-GB" dirty="0" err="1"/>
              <a:t>Ganiziranitu</a:t>
            </a:r>
            <a:r>
              <a:rPr lang="en-GB" dirty="0"/>
              <a:t> </a:t>
            </a:r>
            <a:r>
              <a:rPr lang="en-GB" dirty="0" err="1"/>
              <a:t>zinthu</a:t>
            </a:r>
            <a:r>
              <a:rPr lang="en-GB" dirty="0"/>
              <a:t> za </a:t>
            </a:r>
            <a:r>
              <a:rPr lang="en-GB" dirty="0" err="1"/>
              <a:t>ulemu</a:t>
            </a:r>
            <a:r>
              <a:rPr lang="en-GB" dirty="0"/>
              <a:t> </a:t>
            </a:r>
            <a:r>
              <a:rPr lang="en-GB" dirty="0" err="1"/>
              <a:t>pamaso</a:t>
            </a:r>
            <a:r>
              <a:rPr lang="en-GB" dirty="0"/>
              <a:t> pa </a:t>
            </a:r>
            <a:r>
              <a:rPr lang="en-GB" dirty="0" err="1"/>
              <a:t>anthu</a:t>
            </a:r>
            <a:r>
              <a:rPr lang="en-GB" dirty="0"/>
              <a:t> </a:t>
            </a:r>
            <a:r>
              <a:rPr lang="en-GB" dirty="0" err="1"/>
              <a:t>onse</a:t>
            </a:r>
            <a:r>
              <a:rPr lang="en-GB" dirty="0"/>
              <a:t>. </a:t>
            </a:r>
            <a:r>
              <a:rPr lang="en-GB" dirty="0" err="1"/>
              <a:t>Ngati</a:t>
            </a:r>
            <a:r>
              <a:rPr lang="en-GB" dirty="0"/>
              <a:t> </a:t>
            </a:r>
            <a:r>
              <a:rPr lang="en-GB" dirty="0" err="1"/>
              <a:t>nkutheka</a:t>
            </a:r>
            <a:r>
              <a:rPr lang="en-GB" dirty="0"/>
              <a:t>, </a:t>
            </a:r>
            <a:r>
              <a:rPr lang="en-GB" dirty="0" err="1"/>
              <a:t>monga</a:t>
            </a:r>
            <a:r>
              <a:rPr lang="en-GB" dirty="0"/>
              <a:t> </a:t>
            </a:r>
            <a:r>
              <a:rPr lang="en-GB" dirty="0" err="1"/>
              <a:t>momwe</a:t>
            </a:r>
            <a:r>
              <a:rPr lang="en-GB" dirty="0"/>
              <a:t> </a:t>
            </a:r>
            <a:r>
              <a:rPr lang="en-GB" dirty="0" err="1"/>
              <a:t>mukhoza</a:t>
            </a:r>
            <a:r>
              <a:rPr lang="en-GB" dirty="0"/>
              <a:t>, </a:t>
            </a:r>
            <a:r>
              <a:rPr lang="en-GB" dirty="0" err="1"/>
              <a:t>khalani</a:t>
            </a:r>
            <a:r>
              <a:rPr lang="en-GB" dirty="0"/>
              <a:t> </a:t>
            </a:r>
            <a:r>
              <a:rPr lang="en-GB" dirty="0" err="1"/>
              <a:t>ndi</a:t>
            </a:r>
            <a:r>
              <a:rPr lang="en-GB" dirty="0"/>
              <a:t> </a:t>
            </a:r>
            <a:r>
              <a:rPr lang="en-GB" dirty="0" err="1"/>
              <a:t>mtendere</a:t>
            </a:r>
            <a:r>
              <a:rPr lang="en-GB" dirty="0"/>
              <a:t> </a:t>
            </a:r>
            <a:r>
              <a:rPr lang="en-GB" dirty="0" err="1"/>
              <a:t>ndi</a:t>
            </a:r>
            <a:r>
              <a:rPr lang="en-GB" dirty="0"/>
              <a:t> </a:t>
            </a:r>
            <a:r>
              <a:rPr lang="en-GB" dirty="0" err="1"/>
              <a:t>anthu</a:t>
            </a:r>
            <a:r>
              <a:rPr lang="en-GB" dirty="0"/>
              <a:t> </a:t>
            </a:r>
            <a:r>
              <a:rPr lang="en-GB" dirty="0" err="1"/>
              <a:t>onse</a:t>
            </a:r>
            <a:r>
              <a:rPr lang="en-GB" dirty="0"/>
              <a:t>. </a:t>
            </a:r>
            <a:r>
              <a:rPr lang="en-GB" dirty="0" err="1"/>
              <a:t>Musabwezere</a:t>
            </a:r>
            <a:r>
              <a:rPr lang="en-GB" dirty="0"/>
              <a:t> </a:t>
            </a:r>
            <a:r>
              <a:rPr lang="en-GB" dirty="0" err="1"/>
              <a:t>choipa</a:t>
            </a:r>
            <a:r>
              <a:rPr lang="en-GB" dirty="0"/>
              <a:t>, </a:t>
            </a:r>
            <a:r>
              <a:rPr lang="en-GB" dirty="0" err="1"/>
              <a:t>okondedwa</a:t>
            </a:r>
            <a:r>
              <a:rPr lang="en-GB" dirty="0"/>
              <a:t>, </a:t>
            </a:r>
            <a:r>
              <a:rPr lang="en-GB" dirty="0" err="1"/>
              <a:t>koma</a:t>
            </a:r>
            <a:r>
              <a:rPr lang="en-GB" dirty="0"/>
              <a:t> </a:t>
            </a:r>
            <a:r>
              <a:rPr lang="en-GB" dirty="0" err="1"/>
              <a:t>patukani</a:t>
            </a:r>
            <a:r>
              <a:rPr lang="en-GB" dirty="0"/>
              <a:t> </a:t>
            </a:r>
            <a:r>
              <a:rPr lang="en-GB" dirty="0" err="1"/>
              <a:t>pamkwiyo</a:t>
            </a:r>
            <a:r>
              <a:rPr lang="en-GB" dirty="0"/>
              <a:t>; </a:t>
            </a:r>
            <a:r>
              <a:rPr lang="en-GB" dirty="0" err="1"/>
              <a:t>pakuti</a:t>
            </a:r>
            <a:r>
              <a:rPr lang="en-GB" dirty="0"/>
              <a:t> </a:t>
            </a:r>
            <a:r>
              <a:rPr lang="en-GB" dirty="0" err="1"/>
              <a:t>kwalembedwa</a:t>
            </a:r>
            <a:r>
              <a:rPr lang="en-GB" dirty="0"/>
              <a:t>, </a:t>
            </a:r>
            <a:r>
              <a:rPr lang="en-GB" dirty="0" err="1"/>
              <a:t>Kubwezera</a:t>
            </a:r>
            <a:r>
              <a:rPr lang="en-GB" dirty="0"/>
              <a:t> </a:t>
            </a:r>
            <a:r>
              <a:rPr lang="en-GB" dirty="0" err="1"/>
              <a:t>kuli</a:t>
            </a:r>
            <a:r>
              <a:rPr lang="en-GB" dirty="0"/>
              <a:t> </a:t>
            </a:r>
            <a:r>
              <a:rPr lang="en-GB" dirty="0" err="1"/>
              <a:t>kwanga</a:t>
            </a:r>
            <a:r>
              <a:rPr lang="en-GB" dirty="0"/>
              <a:t>, Ine </a:t>
            </a:r>
            <a:r>
              <a:rPr lang="en-GB" dirty="0" err="1"/>
              <a:t>ndidzabwezera</a:t>
            </a:r>
            <a:r>
              <a:rPr lang="en-GB" dirty="0"/>
              <a:t>, </a:t>
            </a:r>
            <a:r>
              <a:rPr lang="en-GB" dirty="0" err="1"/>
              <a:t>ati</a:t>
            </a:r>
            <a:r>
              <a:rPr lang="en-GB" dirty="0"/>
              <a:t> </a:t>
            </a:r>
            <a:r>
              <a:rPr lang="en-GB" dirty="0" err="1"/>
              <a:t>Ambuye</a:t>
            </a:r>
            <a:r>
              <a:rPr lang="en-GB" dirty="0"/>
              <a:t>. </a:t>
            </a:r>
            <a:r>
              <a:rPr lang="en-GB" dirty="0" err="1"/>
              <a:t>Koma</a:t>
            </a:r>
            <a:r>
              <a:rPr lang="en-GB" dirty="0"/>
              <a:t> </a:t>
            </a:r>
            <a:r>
              <a:rPr lang="en-GB" dirty="0" err="1"/>
              <a:t>ngati</a:t>
            </a:r>
            <a:r>
              <a:rPr lang="en-GB" dirty="0"/>
              <a:t> </a:t>
            </a:r>
            <a:r>
              <a:rPr lang="en-GB" dirty="0" err="1"/>
              <a:t>mdani</a:t>
            </a:r>
            <a:r>
              <a:rPr lang="en-GB" dirty="0"/>
              <a:t> </a:t>
            </a:r>
            <a:r>
              <a:rPr lang="en-GB" dirty="0" err="1"/>
              <a:t>wako</a:t>
            </a:r>
            <a:r>
              <a:rPr lang="en-GB" dirty="0"/>
              <a:t> </a:t>
            </a:r>
            <a:r>
              <a:rPr lang="en-GB" dirty="0" err="1"/>
              <a:t>akumva</a:t>
            </a:r>
            <a:r>
              <a:rPr lang="en-GB" dirty="0"/>
              <a:t> </a:t>
            </a:r>
            <a:r>
              <a:rPr lang="en-GB" dirty="0" err="1"/>
              <a:t>njala</a:t>
            </a:r>
            <a:r>
              <a:rPr lang="en-GB" dirty="0"/>
              <a:t>, </a:t>
            </a:r>
            <a:r>
              <a:rPr lang="en-GB" dirty="0" err="1"/>
              <a:t>umdyetse</a:t>
            </a:r>
            <a:r>
              <a:rPr lang="en-GB" dirty="0"/>
              <a:t>, </a:t>
            </a:r>
            <a:r>
              <a:rPr lang="en-GB" dirty="0" err="1"/>
              <a:t>ngati</a:t>
            </a:r>
            <a:r>
              <a:rPr lang="en-GB" dirty="0"/>
              <a:t> </a:t>
            </a:r>
            <a:r>
              <a:rPr lang="en-GB" dirty="0" err="1"/>
              <a:t>akumva</a:t>
            </a:r>
            <a:r>
              <a:rPr lang="en-GB" dirty="0"/>
              <a:t> </a:t>
            </a:r>
            <a:r>
              <a:rPr lang="en-GB" dirty="0" err="1"/>
              <a:t>ludzu</a:t>
            </a:r>
            <a:r>
              <a:rPr lang="en-GB" dirty="0"/>
              <a:t>, </a:t>
            </a:r>
            <a:r>
              <a:rPr lang="en-GB" dirty="0" err="1"/>
              <a:t>ummwetse</a:t>
            </a:r>
            <a:r>
              <a:rPr lang="en-GB" dirty="0"/>
              <a:t>; </a:t>
            </a:r>
            <a:r>
              <a:rPr lang="en-GB" dirty="0" err="1"/>
              <a:t>pakuti</a:t>
            </a:r>
            <a:r>
              <a:rPr lang="en-GB" dirty="0"/>
              <a:t> </a:t>
            </a:r>
            <a:r>
              <a:rPr lang="en-GB" dirty="0" err="1"/>
              <a:t>pakutero</a:t>
            </a:r>
            <a:r>
              <a:rPr lang="en-GB" dirty="0"/>
              <a:t> </a:t>
            </a:r>
            <a:r>
              <a:rPr lang="en-GB" dirty="0" err="1"/>
              <a:t>udzaunjika</a:t>
            </a:r>
            <a:r>
              <a:rPr lang="en-GB" dirty="0"/>
              <a:t> </a:t>
            </a:r>
            <a:r>
              <a:rPr lang="en-GB" dirty="0" err="1"/>
              <a:t>makala</a:t>
            </a:r>
            <a:r>
              <a:rPr lang="en-GB" dirty="0"/>
              <a:t> a moto </a:t>
            </a:r>
            <a:r>
              <a:rPr lang="en-GB" dirty="0" err="1"/>
              <a:t>pamutu</a:t>
            </a:r>
            <a:r>
              <a:rPr lang="en-GB" dirty="0"/>
              <a:t> </a:t>
            </a:r>
            <a:r>
              <a:rPr lang="en-GB" dirty="0" err="1"/>
              <a:t>pake</a:t>
            </a:r>
            <a:r>
              <a:rPr lang="en-GB" dirty="0"/>
              <a:t>. </a:t>
            </a:r>
            <a:r>
              <a:rPr lang="en-GB" dirty="0" err="1"/>
              <a:t>Musagonje</a:t>
            </a:r>
            <a:r>
              <a:rPr lang="en-GB" dirty="0"/>
              <a:t> </a:t>
            </a:r>
            <a:r>
              <a:rPr lang="en-GB" dirty="0" err="1"/>
              <a:t>kwa</a:t>
            </a:r>
            <a:r>
              <a:rPr lang="en-GB" dirty="0"/>
              <a:t> </a:t>
            </a:r>
            <a:r>
              <a:rPr lang="en-GB" dirty="0" err="1"/>
              <a:t>choipa</a:t>
            </a:r>
            <a:r>
              <a:rPr lang="en-GB" dirty="0"/>
              <a:t>, </a:t>
            </a:r>
            <a:r>
              <a:rPr lang="en-GB" dirty="0" err="1"/>
              <a:t>koma</a:t>
            </a:r>
            <a:r>
              <a:rPr lang="en-GB" dirty="0"/>
              <a:t> </a:t>
            </a:r>
            <a:r>
              <a:rPr lang="en-GB" dirty="0" err="1"/>
              <a:t>ndi</a:t>
            </a:r>
            <a:r>
              <a:rPr lang="en-GB" dirty="0"/>
              <a:t> </a:t>
            </a:r>
            <a:r>
              <a:rPr lang="en-GB" dirty="0" err="1"/>
              <a:t>chabwino</a:t>
            </a:r>
            <a:r>
              <a:rPr lang="en-GB" dirty="0"/>
              <a:t> </a:t>
            </a:r>
            <a:r>
              <a:rPr lang="en-GB" dirty="0" err="1"/>
              <a:t>gonjetsani</a:t>
            </a:r>
            <a:r>
              <a:rPr lang="en-GB" dirty="0"/>
              <a:t> </a:t>
            </a:r>
            <a:r>
              <a:rPr lang="en-GB" dirty="0" err="1"/>
              <a:t>choipa</a:t>
            </a:r>
            <a:r>
              <a:rPr dirty="0"/>
              <a:t>.</a:t>
            </a:r>
          </a:p>
          <a:p>
            <a:pPr>
              <a:spcBef>
                <a:spcPts val="1200"/>
              </a:spcBef>
              <a:defRPr b="0">
                <a:solidFill>
                  <a:srgbClr val="CE9759"/>
                </a:solidFill>
                <a:latin typeface="Source Serif Variable Regular"/>
                <a:ea typeface="Source Serif Variable Regular"/>
                <a:cs typeface="Source Serif Variable Regular"/>
                <a:sym typeface="Source Serif Variable Regular"/>
              </a:defRPr>
            </a:pPr>
            <a:r>
              <a:rPr dirty="0"/>
              <a:t>- </a:t>
            </a:r>
            <a:r>
              <a:rPr lang="en-GB" dirty="0"/>
              <a:t>Aroma</a:t>
            </a:r>
            <a:r>
              <a:rPr dirty="0"/>
              <a:t> 12:14-21</a:t>
            </a:r>
          </a:p>
        </p:txBody>
      </p:sp>
      <p:pic>
        <p:nvPicPr>
          <p:cNvPr id="65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0223598-02C8-5D5E-C1F4-41FFEE09579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64" name="A. Becoming a Romans 12 Christian is not DIFFICULT ...       it’s IMPOSSIBLE!"/>
          <p:cNvSpPr txBox="1">
            <a:spLocks noGrp="1"/>
          </p:cNvSpPr>
          <p:nvPr>
            <p:ph type="subTitle" idx="1"/>
          </p:nvPr>
        </p:nvSpPr>
        <p:spPr>
          <a:xfrm>
            <a:off x="1206500" y="2058729"/>
            <a:ext cx="20537406"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err="1"/>
              <a:t>Kukhala</a:t>
            </a:r>
            <a:r>
              <a:rPr lang="en-GB" dirty="0"/>
              <a:t> </a:t>
            </a:r>
            <a:r>
              <a:rPr lang="en-GB" dirty="0" err="1"/>
              <a:t>m’Khristu</a:t>
            </a:r>
            <a:r>
              <a:rPr lang="en-GB" dirty="0"/>
              <a:t> </a:t>
            </a:r>
            <a:r>
              <a:rPr lang="en-GB" dirty="0" err="1"/>
              <a:t>wa</a:t>
            </a:r>
            <a:r>
              <a:rPr lang="en-GB" dirty="0"/>
              <a:t> pa Aroma 12  SIKOVUTA  …  	NDIKOTHEKA </a:t>
            </a:r>
            <a:r>
              <a:rPr dirty="0"/>
              <a:t>!</a:t>
            </a:r>
          </a:p>
        </p:txBody>
      </p:sp>
      <p:pic>
        <p:nvPicPr>
          <p:cNvPr id="3" name="Picture 2">
            <a:extLst>
              <a:ext uri="{FF2B5EF4-FFF2-40B4-BE49-F238E27FC236}">
                <a16:creationId xmlns:a16="http://schemas.microsoft.com/office/drawing/2014/main" id="{AE333C13-15BA-053F-085B-40B77353E25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6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68" name="B. Positive Command: “Bless those who persecute you.”…"/>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a:t>
            </a:r>
            <a:r>
              <a:rPr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Lamulo</a:t>
            </a:r>
            <a:r>
              <a:rPr lang="en-GB" dirty="0">
                <a:latin typeface="Source Serif Variable Bold"/>
                <a:ea typeface="Source Serif Variable Bold"/>
                <a:cs typeface="Source Serif Variable Bold"/>
                <a:sym typeface="Source Serif Variable Bold"/>
              </a:rPr>
              <a:t> la </a:t>
            </a:r>
            <a:r>
              <a:rPr lang="en-GB" dirty="0" err="1">
                <a:latin typeface="Source Serif Variable Bold"/>
                <a:ea typeface="Source Serif Variable Bold"/>
                <a:cs typeface="Source Serif Variable Bold"/>
                <a:sym typeface="Source Serif Variable Bold"/>
              </a:rPr>
              <a:t>Zoyenera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Kuchita</a:t>
            </a:r>
            <a:r>
              <a:rPr lang="en-GB" dirty="0">
                <a:latin typeface="Source Serif Variable Bold"/>
                <a:ea typeface="Source Serif Variable Bold"/>
                <a:cs typeface="Source Serif Variable Bold"/>
                <a:sym typeface="Source Serif Variable Bold"/>
              </a:rPr>
              <a:t> </a:t>
            </a:r>
            <a:r>
              <a:rPr dirty="0">
                <a:latin typeface="Source Serif Variable Bold"/>
                <a:ea typeface="Source Serif Variable Bold"/>
                <a:cs typeface="Source Serif Variable Bold"/>
                <a:sym typeface="Source Serif Variable Bold"/>
              </a:rPr>
              <a:t>:</a:t>
            </a:r>
            <a:r>
              <a:rPr dirty="0"/>
              <a:t> “</a:t>
            </a:r>
            <a:r>
              <a:rPr lang="en-GB" dirty="0" err="1"/>
              <a:t>Dalitsani</a:t>
            </a:r>
            <a:r>
              <a:rPr lang="en-GB" dirty="0"/>
              <a:t> </a:t>
            </a:r>
            <a:r>
              <a:rPr lang="en-GB" dirty="0" err="1"/>
              <a:t>iwo</a:t>
            </a:r>
            <a:r>
              <a:rPr lang="en-GB" dirty="0"/>
              <a:t> </a:t>
            </a:r>
            <a:r>
              <a:rPr lang="en-GB" dirty="0" err="1"/>
              <a:t>okuzunzani</a:t>
            </a:r>
            <a:r>
              <a:rPr lang="en-GB" dirty="0"/>
              <a:t> </a:t>
            </a:r>
            <a:r>
              <a:rPr lang="en-GB" dirty="0" err="1"/>
              <a:t>inu</a:t>
            </a:r>
            <a:r>
              <a:rPr lang="en-GB" dirty="0"/>
              <a:t>.”</a:t>
            </a:r>
            <a:r>
              <a:rPr dirty="0"/>
              <a:t> </a:t>
            </a:r>
          </a:p>
          <a:p>
            <a:pPr>
              <a:spcBef>
                <a:spcPts val="7000"/>
              </a:spcBef>
              <a:defRPr b="0">
                <a:latin typeface="Source Serif Variable Regular"/>
                <a:ea typeface="Source Serif Variable Regular"/>
                <a:cs typeface="Source Serif Variable Regular"/>
                <a:sym typeface="Source Serif Variable Regular"/>
              </a:defRPr>
            </a:pPr>
            <a:r>
              <a:rPr lang="en-GB" dirty="0"/>
              <a:t> 	</a:t>
            </a:r>
            <a:r>
              <a:rPr lang="en-GB" u="sng" dirty="0"/>
              <a:t>CHIKHULULUKIRO</a:t>
            </a:r>
            <a:r>
              <a:rPr lang="en-GB" dirty="0"/>
              <a:t>  – “</a:t>
            </a:r>
            <a:r>
              <a:rPr lang="en-GB" dirty="0" err="1"/>
              <a:t>Dalitsani</a:t>
            </a:r>
            <a:r>
              <a:rPr lang="en-GB" dirty="0"/>
              <a:t> </a:t>
            </a:r>
            <a:r>
              <a:rPr lang="en-GB" dirty="0" err="1"/>
              <a:t>iwo</a:t>
            </a:r>
            <a:r>
              <a:rPr lang="en-GB" dirty="0"/>
              <a:t> </a:t>
            </a:r>
            <a:r>
              <a:rPr lang="en-GB" dirty="0" err="1"/>
              <a:t>okuzunzani</a:t>
            </a:r>
            <a:r>
              <a:rPr lang="en-GB" dirty="0"/>
              <a:t> </a:t>
            </a:r>
            <a:r>
              <a:rPr lang="en-GB" dirty="0" err="1"/>
              <a:t>inu</a:t>
            </a:r>
            <a:r>
              <a:rPr lang="en-GB" dirty="0"/>
              <a:t>.</a:t>
            </a:r>
            <a:r>
              <a:rPr dirty="0"/>
              <a:t>”</a:t>
            </a:r>
          </a:p>
          <a:p>
            <a:pPr>
              <a:spcBef>
                <a:spcPts val="7000"/>
              </a:spcBef>
              <a:defRPr b="0">
                <a:latin typeface="Source Serif Variable Regular"/>
                <a:ea typeface="Source Serif Variable Regular"/>
                <a:cs typeface="Source Serif Variable Regular"/>
                <a:sym typeface="Source Serif Variable Regular"/>
              </a:defRPr>
            </a:pPr>
            <a:r>
              <a:rPr dirty="0"/>
              <a:t> </a:t>
            </a:r>
            <a:r>
              <a:rPr lang="en-GB" dirty="0"/>
              <a:t>	</a:t>
            </a:r>
            <a:r>
              <a:rPr lang="en-GB" u="sng" dirty="0"/>
              <a:t>KUDZIZINDIKIRITSA</a:t>
            </a:r>
            <a:r>
              <a:rPr lang="en-GB" dirty="0"/>
              <a:t>  – “Kondwani </a:t>
            </a:r>
            <a:r>
              <a:rPr lang="en-GB" dirty="0" err="1"/>
              <a:t>nawo</a:t>
            </a:r>
            <a:r>
              <a:rPr lang="en-GB" dirty="0"/>
              <a:t> </a:t>
            </a:r>
            <a:r>
              <a:rPr lang="en-GB" dirty="0" err="1"/>
              <a:t>iwo</a:t>
            </a:r>
            <a:r>
              <a:rPr lang="en-GB" dirty="0"/>
              <a:t> </a:t>
            </a:r>
            <a:r>
              <a:rPr lang="en-GB" dirty="0" err="1"/>
              <a:t>akukondwera</a:t>
            </a:r>
            <a:r>
              <a:rPr lang="en-GB" dirty="0"/>
              <a:t>; 	</a:t>
            </a:r>
            <a:r>
              <a:rPr lang="en-GB" dirty="0" err="1"/>
              <a:t>lirani</a:t>
            </a:r>
            <a:r>
              <a:rPr lang="en-GB" dirty="0"/>
              <a:t> </a:t>
            </a:r>
            <a:r>
              <a:rPr lang="en-GB" dirty="0" err="1"/>
              <a:t>nao</a:t>
            </a:r>
            <a:r>
              <a:rPr lang="en-GB" dirty="0"/>
              <a:t> </a:t>
            </a:r>
            <a:r>
              <a:rPr lang="en-GB" dirty="0" err="1"/>
              <a:t>akulira</a:t>
            </a:r>
            <a:r>
              <a:rPr dirty="0"/>
              <a:t>.” </a:t>
            </a:r>
          </a:p>
          <a:p>
            <a:pPr>
              <a:spcBef>
                <a:spcPts val="7000"/>
              </a:spcBef>
              <a:defRPr b="0">
                <a:latin typeface="Source Serif Variable Regular"/>
                <a:ea typeface="Source Serif Variable Regular"/>
                <a:cs typeface="Source Serif Variable Regular"/>
                <a:sym typeface="Source Serif Variable Regular"/>
              </a:defRPr>
            </a:pPr>
            <a:r>
              <a:rPr dirty="0"/>
              <a:t> </a:t>
            </a:r>
            <a:r>
              <a:rPr lang="en-GB" dirty="0"/>
              <a:t>	</a:t>
            </a:r>
            <a:r>
              <a:rPr lang="en-GB" u="sng" dirty="0"/>
              <a:t>KUPHATIKANA</a:t>
            </a:r>
            <a:r>
              <a:rPr lang="en-GB" dirty="0"/>
              <a:t> </a:t>
            </a:r>
            <a:r>
              <a:rPr lang="en-GB" u="sng" dirty="0"/>
              <a:t>NDI</a:t>
            </a:r>
            <a:r>
              <a:rPr lang="en-GB" dirty="0"/>
              <a:t> </a:t>
            </a:r>
            <a:r>
              <a:rPr lang="en-GB" u="sng" dirty="0"/>
              <a:t>ENA  </a:t>
            </a:r>
            <a:r>
              <a:rPr lang="en-GB" dirty="0"/>
              <a:t>– “</a:t>
            </a:r>
            <a:r>
              <a:rPr lang="en-GB" dirty="0" err="1"/>
              <a:t>Mukhale</a:t>
            </a:r>
            <a:r>
              <a:rPr lang="en-GB" dirty="0"/>
              <a:t> </a:t>
            </a:r>
            <a:r>
              <a:rPr lang="en-GB" dirty="0" err="1"/>
              <a:t>ndi</a:t>
            </a:r>
            <a:r>
              <a:rPr lang="en-GB" dirty="0"/>
              <a:t> </a:t>
            </a:r>
            <a:r>
              <a:rPr lang="en-GB" dirty="0" err="1"/>
              <a:t>mtima</a:t>
            </a:r>
            <a:r>
              <a:rPr lang="en-GB" dirty="0"/>
              <a:t> </a:t>
            </a:r>
            <a:r>
              <a:rPr lang="en-GB" dirty="0" err="1"/>
              <a:t>umodzi</a:t>
            </a:r>
            <a:r>
              <a:rPr lang="en-GB" dirty="0"/>
              <a:t> </a:t>
            </a:r>
            <a:r>
              <a:rPr lang="en-GB" dirty="0" err="1"/>
              <a:t>wina</a:t>
            </a:r>
            <a:r>
              <a:rPr lang="en-GB" dirty="0"/>
              <a:t> </a:t>
            </a:r>
            <a:r>
              <a:rPr lang="en-GB" dirty="0" err="1"/>
              <a:t>ndi</a:t>
            </a:r>
            <a:r>
              <a:rPr lang="en-GB" dirty="0"/>
              <a:t> 	</a:t>
            </a:r>
            <a:r>
              <a:rPr lang="en-GB" dirty="0" err="1"/>
              <a:t>mnzake</a:t>
            </a:r>
            <a:r>
              <a:rPr lang="en-GB" dirty="0"/>
              <a:t>. </a:t>
            </a:r>
            <a:r>
              <a:rPr lang="en-GB" dirty="0" err="1"/>
              <a:t>Musasamalire</a:t>
            </a:r>
            <a:r>
              <a:rPr lang="en-GB" dirty="0"/>
              <a:t> </a:t>
            </a:r>
            <a:r>
              <a:rPr lang="en-GB" dirty="0" err="1"/>
              <a:t>zinthu</a:t>
            </a:r>
            <a:r>
              <a:rPr lang="en-GB" dirty="0"/>
              <a:t> </a:t>
            </a:r>
            <a:r>
              <a:rPr lang="en-GB" dirty="0" err="1"/>
              <a:t>zazikulu</a:t>
            </a:r>
            <a:r>
              <a:rPr lang="en-GB" dirty="0"/>
              <a:t>, </a:t>
            </a:r>
            <a:r>
              <a:rPr lang="en-GB" dirty="0" err="1"/>
              <a:t>koma</a:t>
            </a:r>
            <a:r>
              <a:rPr lang="en-GB" dirty="0"/>
              <a:t> </a:t>
            </a:r>
            <a:r>
              <a:rPr lang="en-GB" dirty="0" err="1"/>
              <a:t>phatikanani</a:t>
            </a:r>
            <a:r>
              <a:rPr lang="en-GB" dirty="0"/>
              <a:t> </a:t>
            </a:r>
            <a:r>
              <a:rPr lang="en-GB" dirty="0" err="1"/>
              <a:t>nao</a:t>
            </a:r>
            <a:r>
              <a:rPr lang="en-GB" dirty="0"/>
              <a:t> 	</a:t>
            </a:r>
            <a:r>
              <a:rPr lang="en-GB" dirty="0" err="1"/>
              <a:t>odzichepetsa</a:t>
            </a:r>
            <a:r>
              <a:rPr lang="en-GB" dirty="0"/>
              <a:t>. </a:t>
            </a:r>
            <a:r>
              <a:rPr lang="en-GB" dirty="0" err="1"/>
              <a:t>Musadziyesere</a:t>
            </a:r>
            <a:r>
              <a:rPr lang="en-GB" dirty="0"/>
              <a:t> </a:t>
            </a:r>
            <a:r>
              <a:rPr lang="en-GB" dirty="0" err="1"/>
              <a:t>anzeru</a:t>
            </a:r>
            <a:r>
              <a:rPr lang="en-GB" dirty="0"/>
              <a:t> </a:t>
            </a:r>
            <a:r>
              <a:rPr lang="en-GB" dirty="0" err="1"/>
              <a:t>mwa</a:t>
            </a:r>
            <a:r>
              <a:rPr lang="en-GB" dirty="0"/>
              <a:t> </a:t>
            </a:r>
            <a:r>
              <a:rPr lang="en-GB" dirty="0" err="1"/>
              <a:t>inu</a:t>
            </a:r>
            <a:r>
              <a:rPr lang="en-GB" dirty="0"/>
              <a:t> </a:t>
            </a:r>
            <a:r>
              <a:rPr lang="en-GB" dirty="0" err="1"/>
              <a:t>nokha</a:t>
            </a:r>
            <a:r>
              <a:rPr dirty="0"/>
              <a:t>.”</a:t>
            </a:r>
          </a:p>
        </p:txBody>
      </p:sp>
      <p:pic>
        <p:nvPicPr>
          <p:cNvPr id="3" name="Picture 2">
            <a:extLst>
              <a:ext uri="{FF2B5EF4-FFF2-40B4-BE49-F238E27FC236}">
                <a16:creationId xmlns:a16="http://schemas.microsoft.com/office/drawing/2014/main" id="{0D393166-C1C3-4612-8420-B04C2201A1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6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6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6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8" grpId="1" build="p" bldLvl="5" animBg="1" advAuto="0"/>
    </p:bldLst>
  </p:timing>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72" name="C. Negative Command: “Do not repay anyone evil for evil... Do not       take revenge.”…"/>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dirty="0" err="1">
                <a:latin typeface="Source Serif Variable Bold"/>
                <a:ea typeface="Source Serif Variable Bold"/>
                <a:cs typeface="Source Serif Variable Bold"/>
                <a:sym typeface="Source Serif Variable Bold"/>
              </a:rPr>
              <a:t>Lamulo</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Loletsa</a:t>
            </a:r>
            <a:r>
              <a:rPr dirty="0">
                <a:latin typeface="Source Serif Variable Bold"/>
                <a:ea typeface="Source Serif Variable Bold"/>
                <a:cs typeface="Source Serif Variable Bold"/>
                <a:sym typeface="Source Serif Variable Bold"/>
              </a:rPr>
              <a:t>:</a:t>
            </a:r>
            <a:r>
              <a:rPr dirty="0"/>
              <a:t> </a:t>
            </a:r>
            <a:r>
              <a:rPr lang="en-GB" dirty="0"/>
              <a:t>“</a:t>
            </a:r>
            <a:r>
              <a:rPr lang="en-GB" dirty="0" err="1"/>
              <a:t>Musabwezere</a:t>
            </a:r>
            <a:r>
              <a:rPr lang="en-GB" dirty="0"/>
              <a:t> </a:t>
            </a:r>
            <a:r>
              <a:rPr lang="en-GB" dirty="0" err="1"/>
              <a:t>munthu</a:t>
            </a:r>
            <a:r>
              <a:rPr lang="en-GB" dirty="0"/>
              <a:t> </a:t>
            </a:r>
            <a:r>
              <a:rPr lang="en-GB" dirty="0" err="1"/>
              <a:t>aliyense</a:t>
            </a:r>
            <a:r>
              <a:rPr lang="en-GB" dirty="0"/>
              <a:t> </a:t>
            </a:r>
            <a:r>
              <a:rPr lang="en-GB" dirty="0" err="1"/>
              <a:t>choipa</a:t>
            </a:r>
            <a:r>
              <a:rPr lang="en-GB" dirty="0"/>
              <a:t> </a:t>
            </a:r>
            <a:r>
              <a:rPr lang="en-GB" dirty="0" err="1"/>
              <a:t>chosinthana</a:t>
            </a:r>
            <a:r>
              <a:rPr lang="en-GB" dirty="0"/>
              <a:t> </a:t>
            </a:r>
            <a:r>
              <a:rPr lang="en-GB" dirty="0" err="1"/>
              <a:t>ndi</a:t>
            </a:r>
            <a:r>
              <a:rPr lang="en-GB" dirty="0"/>
              <a:t> </a:t>
            </a:r>
            <a:r>
              <a:rPr lang="en-GB" dirty="0" err="1"/>
              <a:t>choipa</a:t>
            </a:r>
            <a:r>
              <a:rPr lang="en-GB" dirty="0"/>
              <a:t>… </a:t>
            </a:r>
            <a:r>
              <a:rPr lang="en-GB" dirty="0" err="1"/>
              <a:t>Osabwezera</a:t>
            </a:r>
            <a:r>
              <a:rPr dirty="0"/>
              <a:t>.”</a:t>
            </a:r>
          </a:p>
          <a:p>
            <a:pPr lvl="2">
              <a:spcBef>
                <a:spcPts val="6500"/>
              </a:spcBef>
              <a:defRPr b="0">
                <a:latin typeface="Source Serif Variable Regular"/>
                <a:ea typeface="Source Serif Variable Regular"/>
                <a:cs typeface="Source Serif Variable Regular"/>
                <a:sym typeface="Source Serif Variable Regular"/>
              </a:defRPr>
            </a:pPr>
            <a:r>
              <a:rPr lang="en-GB" dirty="0" err="1"/>
              <a:t>Zifukwa</a:t>
            </a:r>
            <a:r>
              <a:rPr lang="en-GB" dirty="0"/>
              <a:t> </a:t>
            </a:r>
            <a:r>
              <a:rPr lang="en-GB" dirty="0" err="1"/>
              <a:t>ziwiri</a:t>
            </a:r>
            <a:r>
              <a:rPr lang="en-GB" dirty="0"/>
              <a:t> </a:t>
            </a:r>
            <a:r>
              <a:rPr lang="en-GB" dirty="0" err="1"/>
              <a:t>zasonyeza</a:t>
            </a:r>
            <a:r>
              <a:rPr lang="en-GB" dirty="0"/>
              <a:t> </a:t>
            </a:r>
            <a:r>
              <a:rPr lang="en-GB" dirty="0" err="1"/>
              <a:t>chifukwa</a:t>
            </a:r>
            <a:r>
              <a:rPr lang="en-GB" dirty="0"/>
              <a:t> </a:t>
            </a:r>
            <a:r>
              <a:rPr lang="en-GB" dirty="0" err="1"/>
              <a:t>chomwe</a:t>
            </a:r>
            <a:r>
              <a:rPr lang="en-GB" dirty="0"/>
              <a:t> </a:t>
            </a:r>
            <a:r>
              <a:rPr lang="en-GB" dirty="0" err="1"/>
              <a:t>kubwezera</a:t>
            </a:r>
            <a:r>
              <a:rPr lang="en-GB" dirty="0"/>
              <a:t> </a:t>
            </a:r>
            <a:r>
              <a:rPr lang="en-GB" dirty="0" err="1"/>
              <a:t>ndi</a:t>
            </a:r>
            <a:r>
              <a:rPr lang="en-GB" dirty="0"/>
              <a:t> 	</a:t>
            </a:r>
            <a:r>
              <a:rPr lang="en-GB" dirty="0" err="1"/>
              <a:t>koletsedwa</a:t>
            </a:r>
            <a:r>
              <a:rPr dirty="0"/>
              <a:t>:</a:t>
            </a:r>
          </a:p>
          <a:p>
            <a:pPr lvl="2">
              <a:spcBef>
                <a:spcPts val="6500"/>
              </a:spcBef>
              <a:defRPr b="0">
                <a:latin typeface="Source Serif Variable Regular"/>
                <a:ea typeface="Source Serif Variable Regular"/>
                <a:cs typeface="Source Serif Variable Regular"/>
                <a:sym typeface="Source Serif Variable Regular"/>
              </a:defRPr>
            </a:pPr>
            <a:r>
              <a:rPr dirty="0" err="1"/>
              <a:t>i</a:t>
            </a:r>
            <a:r>
              <a:rPr dirty="0"/>
              <a:t>. </a:t>
            </a:r>
            <a:r>
              <a:rPr lang="en-GB" dirty="0"/>
              <a:t>	</a:t>
            </a:r>
            <a:r>
              <a:rPr lang="en-GB" dirty="0" err="1"/>
              <a:t>Kumalanda</a:t>
            </a:r>
            <a:r>
              <a:rPr lang="en-GB" dirty="0"/>
              <a:t> </a:t>
            </a:r>
            <a:r>
              <a:rPr lang="en-GB" dirty="0" err="1"/>
              <a:t>Mulungu</a:t>
            </a:r>
            <a:r>
              <a:rPr lang="en-GB" dirty="0"/>
              <a:t> </a:t>
            </a:r>
            <a:r>
              <a:rPr lang="en-GB" dirty="0" err="1"/>
              <a:t>udindo</a:t>
            </a:r>
            <a:r>
              <a:rPr lang="en-GB" dirty="0"/>
              <a:t> </a:t>
            </a:r>
            <a:r>
              <a:rPr lang="en-GB" dirty="0" err="1"/>
              <a:t>wa</a:t>
            </a:r>
            <a:r>
              <a:rPr lang="en-GB" dirty="0"/>
              <a:t> </a:t>
            </a:r>
            <a:r>
              <a:rPr lang="en-GB" u="sng" dirty="0"/>
              <a:t>OWEREUZA</a:t>
            </a:r>
            <a:r>
              <a:rPr lang="en-GB" dirty="0"/>
              <a:t>. “</a:t>
            </a:r>
            <a:r>
              <a:rPr lang="en-GB" dirty="0" err="1"/>
              <a:t>koma</a:t>
            </a:r>
            <a:r>
              <a:rPr lang="en-GB" dirty="0"/>
              <a:t> 						</a:t>
            </a:r>
            <a:r>
              <a:rPr lang="en-GB" dirty="0" err="1"/>
              <a:t>patukani</a:t>
            </a:r>
            <a:r>
              <a:rPr lang="en-GB" dirty="0"/>
              <a:t> </a:t>
            </a:r>
            <a:r>
              <a:rPr lang="en-GB" dirty="0" err="1"/>
              <a:t>pamkwiyo</a:t>
            </a:r>
            <a:r>
              <a:rPr dirty="0"/>
              <a:t>.”</a:t>
            </a:r>
          </a:p>
          <a:p>
            <a:pPr lvl="2">
              <a:spcBef>
                <a:spcPts val="6500"/>
              </a:spcBef>
              <a:defRPr b="0">
                <a:latin typeface="Source Serif Variable Regular"/>
                <a:ea typeface="Source Serif Variable Regular"/>
                <a:cs typeface="Source Serif Variable Regular"/>
                <a:sym typeface="Source Serif Variable Regular"/>
              </a:defRPr>
            </a:pPr>
            <a:r>
              <a:rPr dirty="0"/>
              <a:t>ii. </a:t>
            </a:r>
            <a:r>
              <a:rPr lang="en-GB" dirty="0"/>
              <a:t>Iyi </a:t>
            </a:r>
            <a:r>
              <a:rPr lang="en-GB" dirty="0" err="1"/>
              <a:t>ndi</a:t>
            </a:r>
            <a:r>
              <a:rPr lang="en-GB" dirty="0"/>
              <a:t> </a:t>
            </a:r>
            <a:r>
              <a:rPr lang="en-GB" dirty="0" err="1"/>
              <a:t>njira</a:t>
            </a:r>
            <a:r>
              <a:rPr lang="en-GB" dirty="0"/>
              <a:t> </a:t>
            </a:r>
            <a:r>
              <a:rPr lang="en-GB" dirty="0" err="1"/>
              <a:t>yabwino</a:t>
            </a:r>
            <a:r>
              <a:rPr lang="en-GB" dirty="0"/>
              <a:t> </a:t>
            </a:r>
            <a:r>
              <a:rPr lang="en-GB" dirty="0" err="1"/>
              <a:t>yobweretsera</a:t>
            </a:r>
            <a:r>
              <a:rPr lang="en-GB" dirty="0"/>
              <a:t> </a:t>
            </a:r>
            <a:r>
              <a:rPr lang="en-GB" u="sng" dirty="0"/>
              <a:t>MTENDERE</a:t>
            </a:r>
            <a:r>
              <a:rPr lang="en-GB" dirty="0"/>
              <a:t> . “</a:t>
            </a:r>
            <a:r>
              <a:rPr lang="en-GB" dirty="0" err="1"/>
              <a:t>Koma</a:t>
            </a:r>
            <a:r>
              <a:rPr lang="en-GB" dirty="0"/>
              <a:t> </a:t>
            </a:r>
            <a:r>
              <a:rPr lang="en-GB" dirty="0" err="1"/>
              <a:t>ngati</a:t>
            </a:r>
            <a:r>
              <a:rPr lang="en-GB" dirty="0"/>
              <a:t> 			</a:t>
            </a:r>
            <a:r>
              <a:rPr lang="en-GB" dirty="0" err="1"/>
              <a:t>mdani</a:t>
            </a:r>
            <a:r>
              <a:rPr lang="en-GB" dirty="0"/>
              <a:t> </a:t>
            </a:r>
            <a:r>
              <a:rPr lang="en-GB" dirty="0" err="1"/>
              <a:t>wako</a:t>
            </a:r>
            <a:r>
              <a:rPr lang="en-GB" dirty="0"/>
              <a:t> </a:t>
            </a:r>
            <a:r>
              <a:rPr lang="en-GB" dirty="0" err="1"/>
              <a:t>akumva</a:t>
            </a:r>
            <a:r>
              <a:rPr lang="en-GB" dirty="0"/>
              <a:t> </a:t>
            </a:r>
            <a:r>
              <a:rPr lang="en-GB" dirty="0" err="1"/>
              <a:t>njala</a:t>
            </a:r>
            <a:r>
              <a:rPr lang="en-GB" dirty="0"/>
              <a:t>, </a:t>
            </a:r>
            <a:r>
              <a:rPr lang="en-GB" dirty="0" err="1"/>
              <a:t>umudyetse</a:t>
            </a:r>
            <a:r>
              <a:rPr lang="en-GB" dirty="0"/>
              <a:t>.”</a:t>
            </a:r>
            <a:endParaRPr dirty="0"/>
          </a:p>
        </p:txBody>
      </p:sp>
      <p:pic>
        <p:nvPicPr>
          <p:cNvPr id="2" name="Picture 1">
            <a:extLst>
              <a:ext uri="{FF2B5EF4-FFF2-40B4-BE49-F238E27FC236}">
                <a16:creationId xmlns:a16="http://schemas.microsoft.com/office/drawing/2014/main" id="{F808974C-4D7F-55BF-461A-5EFE89030146}"/>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67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iterate>
                                    <p:tmAbs val="0"/>
                                  </p:iterate>
                                  <p:childTnLst>
                                    <p:set>
                                      <p:cBhvr>
                                        <p:cTn id="10" fill="hold"/>
                                        <p:tgtEl>
                                          <p:spTgt spid="67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iterate>
                                    <p:tmAbs val="0"/>
                                  </p:iterate>
                                  <p:childTnLst>
                                    <p:set>
                                      <p:cBhvr>
                                        <p:cTn id="14" fill="hold"/>
                                        <p:tgtEl>
                                          <p:spTgt spid="67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2" grpId="1" build="p" bldLvl="5" animBg="1" advAuto="0"/>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7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76" name="D. Supernatural Result: GOOD will overcome evil.       “Overcome evil with good.”"/>
          <p:cNvSpPr txBox="1">
            <a:spLocks noGrp="1"/>
          </p:cNvSpPr>
          <p:nvPr>
            <p:ph type="subTitle" idx="1"/>
          </p:nvPr>
        </p:nvSpPr>
        <p:spPr>
          <a:xfrm>
            <a:off x="1206500" y="2058729"/>
            <a:ext cx="21628325" cy="13245270"/>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en-GB" dirty="0" err="1">
                <a:latin typeface="Source Serif Variable Bold"/>
                <a:ea typeface="Source Serif Variable Bold"/>
                <a:cs typeface="Source Serif Variable Bold"/>
                <a:sym typeface="Source Serif Variable Bold"/>
              </a:rPr>
              <a:t>Chotsatira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Chozizwitsa</a:t>
            </a:r>
            <a:r>
              <a:rPr lang="en-GB" dirty="0"/>
              <a:t>:  </a:t>
            </a:r>
            <a:r>
              <a:rPr lang="en-GB" u="sng" dirty="0"/>
              <a:t>UBWINO</a:t>
            </a:r>
            <a:r>
              <a:rPr lang="en-GB" dirty="0"/>
              <a:t> </a:t>
            </a:r>
            <a:r>
              <a:rPr lang="en-GB" dirty="0" err="1"/>
              <a:t>udzagonjetsa</a:t>
            </a:r>
            <a:r>
              <a:rPr lang="en-GB" dirty="0"/>
              <a:t> </a:t>
            </a:r>
            <a:r>
              <a:rPr lang="en-GB" dirty="0" err="1"/>
              <a:t>kuipa</a:t>
            </a:r>
            <a:r>
              <a:rPr lang="en-GB" dirty="0"/>
              <a:t>. “Ndi 	</a:t>
            </a:r>
            <a:r>
              <a:rPr lang="en-GB" dirty="0" err="1"/>
              <a:t>chabwino</a:t>
            </a:r>
            <a:r>
              <a:rPr lang="en-GB" dirty="0"/>
              <a:t> </a:t>
            </a:r>
            <a:r>
              <a:rPr lang="en-GB" dirty="0" err="1"/>
              <a:t>gonjetsani</a:t>
            </a:r>
            <a:r>
              <a:rPr lang="en-GB" dirty="0"/>
              <a:t> </a:t>
            </a:r>
            <a:r>
              <a:rPr lang="en-GB" dirty="0" err="1"/>
              <a:t>choipa</a:t>
            </a:r>
            <a:r>
              <a:rPr dirty="0"/>
              <a:t>.”</a:t>
            </a:r>
          </a:p>
        </p:txBody>
      </p:sp>
      <p:pic>
        <p:nvPicPr>
          <p:cNvPr id="3" name="Picture 2">
            <a:extLst>
              <a:ext uri="{FF2B5EF4-FFF2-40B4-BE49-F238E27FC236}">
                <a16:creationId xmlns:a16="http://schemas.microsoft.com/office/drawing/2014/main" id="{154BDD86-EAF2-2B6C-4734-EB54B3DFD4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678" name="2. The Supernatural Response to Evil"/>
          <p:cNvSpPr txBox="1">
            <a:spLocks noGrp="1"/>
          </p:cNvSpPr>
          <p:nvPr>
            <p:ph type="ctrTitle"/>
          </p:nvPr>
        </p:nvSpPr>
        <p:spPr>
          <a:xfrm>
            <a:off x="1206496" y="1458549"/>
            <a:ext cx="20537413" cy="3557588"/>
          </a:xfrm>
          <a:prstGeom prst="rect">
            <a:avLst/>
          </a:prstGeom>
        </p:spPr>
        <p:txBody>
          <a:bodyPr/>
          <a:lstStyle>
            <a:lvl1pPr>
              <a:defRPr sz="8500" b="0" spc="-340">
                <a:latin typeface="+mn-lt"/>
                <a:ea typeface="+mn-ea"/>
                <a:cs typeface="+mn-cs"/>
                <a:sym typeface="Montserrat Light"/>
              </a:defRPr>
            </a:lvl1pPr>
          </a:lstStyle>
          <a:p>
            <a:r>
              <a:rPr dirty="0"/>
              <a:t>2. </a:t>
            </a:r>
            <a:r>
              <a:rPr lang="en-GB" dirty="0" err="1"/>
              <a:t>Kuchitapo</a:t>
            </a:r>
            <a:r>
              <a:rPr lang="en-GB" dirty="0"/>
              <a:t> </a:t>
            </a:r>
            <a:r>
              <a:rPr lang="en-GB" dirty="0" err="1"/>
              <a:t>Kanthu</a:t>
            </a:r>
            <a:r>
              <a:rPr lang="en-GB" dirty="0"/>
              <a:t> pa </a:t>
            </a:r>
            <a:r>
              <a:rPr lang="en-GB" dirty="0" err="1"/>
              <a:t>Choipa</a:t>
            </a:r>
            <a:r>
              <a:rPr lang="en-GB" dirty="0"/>
              <a:t>  </a:t>
            </a:r>
            <a:r>
              <a:rPr lang="en-GB" dirty="0" err="1"/>
              <a:t>Motsogozedwa</a:t>
            </a:r>
            <a:r>
              <a:rPr lang="en-GB" dirty="0"/>
              <a:t> </a:t>
            </a:r>
            <a:r>
              <a:rPr lang="en-GB" dirty="0" err="1"/>
              <a:t>ndi</a:t>
            </a:r>
            <a:r>
              <a:rPr lang="en-GB" dirty="0"/>
              <a:t> </a:t>
            </a:r>
            <a:r>
              <a:rPr lang="en-GB" dirty="0" err="1"/>
              <a:t>Mzimu</a:t>
            </a:r>
            <a:r>
              <a:rPr lang="en-GB" dirty="0"/>
              <a:t> </a:t>
            </a:r>
            <a:r>
              <a:rPr lang="en-GB" dirty="0" err="1"/>
              <a:t>Woyera</a:t>
            </a:r>
            <a:endParaRPr dirty="0"/>
          </a:p>
        </p:txBody>
      </p:sp>
      <p:sp>
        <p:nvSpPr>
          <p:cNvPr id="679" name="A. Understand that BITTERNESS is like drinking POISON and        hoping the other person gets sick."/>
          <p:cNvSpPr txBox="1">
            <a:spLocks noGrp="1"/>
          </p:cNvSpPr>
          <p:nvPr>
            <p:ph type="subTitle" idx="1"/>
          </p:nvPr>
        </p:nvSpPr>
        <p:spPr>
          <a:xfrm>
            <a:off x="1206503" y="5491670"/>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A. </a:t>
            </a:r>
            <a:r>
              <a:rPr lang="en-GB" dirty="0" err="1"/>
              <a:t>Dziwani</a:t>
            </a:r>
            <a:r>
              <a:rPr lang="en-GB" dirty="0"/>
              <a:t> </a:t>
            </a:r>
            <a:r>
              <a:rPr lang="en-GB" dirty="0" err="1"/>
              <a:t>kuti</a:t>
            </a:r>
            <a:r>
              <a:rPr lang="en-GB" dirty="0"/>
              <a:t> </a:t>
            </a:r>
            <a:r>
              <a:rPr lang="en-GB" u="sng" dirty="0"/>
              <a:t>UKALI</a:t>
            </a:r>
            <a:r>
              <a:rPr lang="en-GB" dirty="0"/>
              <a:t> </a:t>
            </a:r>
            <a:r>
              <a:rPr lang="en-GB" dirty="0" err="1"/>
              <a:t>uli</a:t>
            </a:r>
            <a:r>
              <a:rPr lang="en-GB" dirty="0"/>
              <a:t> </a:t>
            </a:r>
            <a:r>
              <a:rPr lang="en-GB" dirty="0" err="1"/>
              <a:t>ngati</a:t>
            </a:r>
            <a:r>
              <a:rPr lang="en-GB" dirty="0"/>
              <a:t> </a:t>
            </a:r>
            <a:r>
              <a:rPr lang="en-GB" dirty="0" err="1"/>
              <a:t>kumwa</a:t>
            </a:r>
            <a:r>
              <a:rPr lang="en-GB" dirty="0"/>
              <a:t> </a:t>
            </a:r>
            <a:r>
              <a:rPr lang="en-GB" u="sng" dirty="0"/>
              <a:t>POIZONI</a:t>
            </a:r>
            <a:r>
              <a:rPr lang="en-GB" dirty="0"/>
              <a:t> </a:t>
            </a:r>
            <a:r>
              <a:rPr lang="en-GB" dirty="0" err="1"/>
              <a:t>kenako</a:t>
            </a:r>
            <a:r>
              <a:rPr lang="en-GB" dirty="0"/>
              <a:t> </a:t>
            </a:r>
            <a:r>
              <a:rPr lang="en-GB" dirty="0" err="1"/>
              <a:t>ndikumayembekezera</a:t>
            </a:r>
            <a:r>
              <a:rPr lang="en-GB" dirty="0"/>
              <a:t> </a:t>
            </a:r>
            <a:r>
              <a:rPr lang="en-GB" dirty="0" err="1"/>
              <a:t>munthu</a:t>
            </a:r>
            <a:r>
              <a:rPr lang="en-GB" dirty="0"/>
              <a:t> </a:t>
            </a:r>
            <a:r>
              <a:rPr lang="en-GB" dirty="0" err="1"/>
              <a:t>winayo</a:t>
            </a:r>
            <a:r>
              <a:rPr lang="en-GB" dirty="0"/>
              <a:t> </a:t>
            </a:r>
            <a:r>
              <a:rPr lang="en-GB" dirty="0" err="1"/>
              <a:t>kuti</a:t>
            </a:r>
            <a:r>
              <a:rPr lang="en-GB" dirty="0"/>
              <a:t> </a:t>
            </a:r>
            <a:r>
              <a:rPr lang="en-GB" dirty="0" err="1"/>
              <a:t>adwala</a:t>
            </a:r>
            <a:r>
              <a:rPr lang="en-GB" dirty="0"/>
              <a:t> </a:t>
            </a:r>
            <a:r>
              <a:rPr lang="en-GB" dirty="0" err="1"/>
              <a:t>naye</a:t>
            </a:r>
            <a:r>
              <a:rPr dirty="0"/>
              <a:t>.</a:t>
            </a:r>
          </a:p>
        </p:txBody>
      </p:sp>
      <p:pic>
        <p:nvPicPr>
          <p:cNvPr id="68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2" name="Picture 1">
            <a:extLst>
              <a:ext uri="{FF2B5EF4-FFF2-40B4-BE49-F238E27FC236}">
                <a16:creationId xmlns:a16="http://schemas.microsoft.com/office/drawing/2014/main" id="{B6ACFDE8-C274-05E4-57DC-FBA0DCEC5D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85" name="B. The antidote to the poison of bitterness is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B. </a:t>
            </a:r>
            <a:r>
              <a:rPr lang="en-GB" dirty="0" err="1"/>
              <a:t>Mankhwala</a:t>
            </a:r>
            <a:r>
              <a:rPr lang="en-GB" dirty="0"/>
              <a:t> a </a:t>
            </a:r>
            <a:r>
              <a:rPr lang="en-GB" dirty="0" err="1"/>
              <a:t>poizoni</a:t>
            </a:r>
            <a:r>
              <a:rPr lang="en-GB" dirty="0"/>
              <a:t> </a:t>
            </a:r>
            <a:r>
              <a:rPr lang="en-GB" dirty="0" err="1"/>
              <a:t>wa</a:t>
            </a:r>
            <a:r>
              <a:rPr lang="en-GB" dirty="0"/>
              <a:t> </a:t>
            </a:r>
            <a:r>
              <a:rPr lang="en-GB" dirty="0" err="1"/>
              <a:t>mkwiyo</a:t>
            </a:r>
            <a:r>
              <a:rPr lang="en-GB" dirty="0"/>
              <a:t> </a:t>
            </a:r>
            <a:r>
              <a:rPr lang="en-GB" dirty="0" err="1"/>
              <a:t>ndi</a:t>
            </a:r>
            <a:r>
              <a:rPr lang="en-GB" dirty="0"/>
              <a:t>  </a:t>
            </a:r>
            <a:r>
              <a:rPr lang="en-GB" u="sng" dirty="0"/>
              <a:t>KUKHULULUKA</a:t>
            </a:r>
            <a:r>
              <a:rPr dirty="0"/>
              <a:t>.</a:t>
            </a:r>
          </a:p>
        </p:txBody>
      </p:sp>
      <p:pic>
        <p:nvPicPr>
          <p:cNvPr id="2" name="Picture 1">
            <a:extLst>
              <a:ext uri="{FF2B5EF4-FFF2-40B4-BE49-F238E27FC236}">
                <a16:creationId xmlns:a16="http://schemas.microsoft.com/office/drawing/2014/main" id="{09062D11-5886-5345-E23E-EE21CCD8CA0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8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89" name="C. BEGIN the journey of forgive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C. </a:t>
            </a:r>
            <a:r>
              <a:rPr lang="en-GB" u="sng" dirty="0"/>
              <a:t>YAMBANI</a:t>
            </a:r>
            <a:r>
              <a:rPr lang="en-GB" dirty="0"/>
              <a:t> </a:t>
            </a:r>
            <a:r>
              <a:rPr lang="en-GB" dirty="0" err="1"/>
              <a:t>ulendo</a:t>
            </a:r>
            <a:r>
              <a:rPr lang="en-GB" dirty="0"/>
              <a:t> </a:t>
            </a:r>
            <a:r>
              <a:rPr lang="en-GB" dirty="0" err="1"/>
              <a:t>wa</a:t>
            </a:r>
            <a:r>
              <a:rPr lang="en-GB" dirty="0"/>
              <a:t> </a:t>
            </a:r>
            <a:r>
              <a:rPr lang="en-GB" dirty="0" err="1"/>
              <a:t>kukhululuka</a:t>
            </a:r>
            <a:r>
              <a:rPr dirty="0"/>
              <a:t>. </a:t>
            </a:r>
          </a:p>
        </p:txBody>
      </p:sp>
      <p:pic>
        <p:nvPicPr>
          <p:cNvPr id="3" name="Picture 2">
            <a:extLst>
              <a:ext uri="{FF2B5EF4-FFF2-40B4-BE49-F238E27FC236}">
                <a16:creationId xmlns:a16="http://schemas.microsoft.com/office/drawing/2014/main" id="{9CB0D54B-0C78-3530-7DAD-F0589A1603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69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693" name="A Decision"/>
          <p:cNvSpPr txBox="1">
            <a:spLocks noGrp="1"/>
          </p:cNvSpPr>
          <p:nvPr>
            <p:ph type="subTitle" sz="quarter" idx="1"/>
          </p:nvPr>
        </p:nvSpPr>
        <p:spPr>
          <a:xfrm>
            <a:off x="1671589" y="7420440"/>
            <a:ext cx="4798750" cy="2225685"/>
          </a:xfrm>
          <a:prstGeom prst="rect">
            <a:avLst/>
          </a:prstGeom>
        </p:spPr>
        <p:txBody>
          <a:bodyPr/>
          <a:lstStyle>
            <a:lvl1pPr algn="ctr">
              <a:defRPr b="0">
                <a:latin typeface="Source Serif Variable Regular"/>
                <a:ea typeface="Source Serif Variable Regular"/>
                <a:cs typeface="Source Serif Variable Regular"/>
                <a:sym typeface="Source Serif Variable Regular"/>
              </a:defRPr>
            </a:lvl1pPr>
          </a:lstStyle>
          <a:p>
            <a:r>
              <a:rPr lang="en-GB" dirty="0" err="1"/>
              <a:t>Chiganizo</a:t>
            </a:r>
            <a:endParaRPr dirty="0"/>
          </a:p>
        </p:txBody>
      </p:sp>
      <p:sp>
        <p:nvSpPr>
          <p:cNvPr id="694" name="Circle"/>
          <p:cNvSpPr/>
          <p:nvPr/>
        </p:nvSpPr>
        <p:spPr>
          <a:xfrm>
            <a:off x="1258580" y="1340204"/>
            <a:ext cx="5624768"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5" name="Circle"/>
          <p:cNvSpPr/>
          <p:nvPr/>
        </p:nvSpPr>
        <p:spPr>
          <a:xfrm>
            <a:off x="9379616"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6" name="Circle"/>
          <p:cNvSpPr/>
          <p:nvPr/>
        </p:nvSpPr>
        <p:spPr>
          <a:xfrm>
            <a:off x="17500652" y="1340204"/>
            <a:ext cx="5624769" cy="5624769"/>
          </a:xfrm>
          <a:prstGeom prst="ellipse">
            <a:avLst/>
          </a:prstGeom>
          <a:solidFill>
            <a:srgbClr val="FFFFFF">
              <a:alpha val="0"/>
            </a:srgbClr>
          </a:solidFill>
          <a:ln w="63500">
            <a:solidFill>
              <a:srgbClr val="FFFFFF"/>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697" name="A Process"/>
          <p:cNvSpPr txBox="1"/>
          <p:nvPr/>
        </p:nvSpPr>
        <p:spPr>
          <a:xfrm>
            <a:off x="9792625" y="7420440"/>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rPr lang="en-GB" dirty="0" err="1"/>
              <a:t>Ndondomeko</a:t>
            </a:r>
            <a:r>
              <a:rPr lang="en-GB" dirty="0"/>
              <a:t> </a:t>
            </a:r>
            <a:r>
              <a:rPr lang="en-GB" dirty="0" err="1"/>
              <a:t>ya</a:t>
            </a:r>
            <a:r>
              <a:rPr lang="en-GB" dirty="0"/>
              <a:t> </a:t>
            </a:r>
            <a:r>
              <a:rPr lang="en-GB" dirty="0" err="1"/>
              <a:t>zochita</a:t>
            </a:r>
            <a:endParaRPr dirty="0"/>
          </a:p>
        </p:txBody>
      </p:sp>
      <p:sp>
        <p:nvSpPr>
          <p:cNvPr id="698" name="A Testimony"/>
          <p:cNvSpPr txBox="1"/>
          <p:nvPr/>
        </p:nvSpPr>
        <p:spPr>
          <a:xfrm>
            <a:off x="17913661" y="7420440"/>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a:latin typeface="Source Serif Variable Regular"/>
                <a:ea typeface="Source Serif Variable Regular"/>
                <a:cs typeface="Source Serif Variable Regular"/>
                <a:sym typeface="Source Serif Variable Regular"/>
              </a:defRPr>
            </a:lvl1pPr>
          </a:lstStyle>
          <a:p>
            <a:r>
              <a:rPr lang="en-GB" dirty="0" err="1"/>
              <a:t>Umboni</a:t>
            </a:r>
            <a:endParaRPr dirty="0"/>
          </a:p>
        </p:txBody>
      </p:sp>
      <p:sp>
        <p:nvSpPr>
          <p:cNvPr id="699" name="FORGIVING"/>
          <p:cNvSpPr txBox="1"/>
          <p:nvPr/>
        </p:nvSpPr>
        <p:spPr>
          <a:xfrm>
            <a:off x="9586120" y="3854179"/>
            <a:ext cx="521176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en-GB" sz="4400" dirty="0"/>
              <a:t>KUKHULULUKA</a:t>
            </a:r>
            <a:endParaRPr sz="4400" dirty="0"/>
          </a:p>
        </p:txBody>
      </p:sp>
      <p:sp>
        <p:nvSpPr>
          <p:cNvPr id="700" name="FORGIVEN"/>
          <p:cNvSpPr txBox="1"/>
          <p:nvPr/>
        </p:nvSpPr>
        <p:spPr>
          <a:xfrm>
            <a:off x="17500651" y="3862651"/>
            <a:ext cx="5624769"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en-GB" sz="4400" spc="-150" dirty="0"/>
              <a:t>KUKHULULUKIDWA</a:t>
            </a:r>
            <a:endParaRPr sz="4400" spc="-150" dirty="0"/>
          </a:p>
        </p:txBody>
      </p:sp>
      <p:sp>
        <p:nvSpPr>
          <p:cNvPr id="701" name="FORGIVE"/>
          <p:cNvSpPr txBox="1"/>
          <p:nvPr/>
        </p:nvSpPr>
        <p:spPr>
          <a:xfrm>
            <a:off x="1671589" y="3862651"/>
            <a:ext cx="4798750" cy="2225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defRPr sz="5500" u="sng">
                <a:latin typeface="Source Serif Variable Regular"/>
                <a:ea typeface="Source Serif Variable Regular"/>
                <a:cs typeface="Source Serif Variable Regular"/>
                <a:sym typeface="Source Serif Variable Regular"/>
              </a:defRPr>
            </a:lvl1pPr>
          </a:lstStyle>
          <a:p>
            <a:r>
              <a:rPr lang="en-GB" sz="4400" dirty="0"/>
              <a:t>KHULULUKANI</a:t>
            </a:r>
            <a:endParaRPr sz="4400" dirty="0"/>
          </a:p>
        </p:txBody>
      </p:sp>
      <p:pic>
        <p:nvPicPr>
          <p:cNvPr id="3" name="Picture 2">
            <a:extLst>
              <a:ext uri="{FF2B5EF4-FFF2-40B4-BE49-F238E27FC236}">
                <a16:creationId xmlns:a16="http://schemas.microsoft.com/office/drawing/2014/main" id="{EF757517-BF7A-DCF5-0861-57005892564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7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2" nodeType="clickEffect">
                                  <p:stCondLst>
                                    <p:cond delay="0"/>
                                  </p:stCondLst>
                                  <p:iterate>
                                    <p:tmAbs val="0"/>
                                  </p:iterate>
                                  <p:childTnLst>
                                    <p:set>
                                      <p:cBhvr>
                                        <p:cTn id="10" fill="hold"/>
                                        <p:tgtEl>
                                          <p:spTgt spid="6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3" nodeType="clickEffect">
                                  <p:stCondLst>
                                    <p:cond delay="0"/>
                                  </p:stCondLst>
                                  <p:iterate>
                                    <p:tmAbs val="0"/>
                                  </p:iterate>
                                  <p:childTnLst>
                                    <p:set>
                                      <p:cBhvr>
                                        <p:cTn id="14" fill="hold"/>
                                        <p:tgtEl>
                                          <p:spTgt spid="7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9" grpId="2" animBg="1" advAuto="0"/>
      <p:bldP spid="700" grpId="3" animBg="1" advAuto="0"/>
      <p:bldP spid="701" grpId="1" animBg="1" advAuto="0"/>
    </p:bldLst>
  </p:timing>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0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05" name="D. QUESTION: How much SPIRITUAL POWER are you willing to       give up for your BITTERNESS?"/>
          <p:cNvSpPr txBox="1">
            <a:spLocks noGrp="1"/>
          </p:cNvSpPr>
          <p:nvPr>
            <p:ph type="subTitle" idx="1"/>
          </p:nvPr>
        </p:nvSpPr>
        <p:spPr>
          <a:xfrm>
            <a:off x="1206500" y="2080876"/>
            <a:ext cx="20537406" cy="10772231"/>
          </a:xfrm>
          <a:prstGeom prst="rect">
            <a:avLst/>
          </a:prstGeom>
        </p:spPr>
        <p:txBody>
          <a:bodyPr/>
          <a:lstStyle/>
          <a:p>
            <a:pPr>
              <a:defRPr b="0">
                <a:latin typeface="Source Serif Variable Regular"/>
                <a:ea typeface="Source Serif Variable Regular"/>
                <a:cs typeface="Source Serif Variable Regular"/>
                <a:sym typeface="Source Serif Variable Regular"/>
              </a:defRPr>
            </a:pPr>
            <a:r>
              <a:rPr dirty="0"/>
              <a:t>D. </a:t>
            </a:r>
            <a:r>
              <a:rPr lang="en-GB" dirty="0"/>
              <a:t>FUNSO</a:t>
            </a:r>
            <a:r>
              <a:rPr dirty="0"/>
              <a:t>: </a:t>
            </a:r>
            <a:r>
              <a:rPr lang="en-GB" dirty="0"/>
              <a:t>Ndi </a:t>
            </a:r>
            <a:r>
              <a:rPr lang="en-GB" u="sng" dirty="0"/>
              <a:t>MPHAMVU</a:t>
            </a:r>
            <a:r>
              <a:rPr lang="en-GB" dirty="0"/>
              <a:t> </a:t>
            </a:r>
            <a:r>
              <a:rPr lang="en-GB" u="sng" dirty="0"/>
              <a:t>YAUZIMU</a:t>
            </a:r>
            <a:r>
              <a:rPr lang="en-GB" dirty="0"/>
              <a:t> </a:t>
            </a:r>
            <a:r>
              <a:rPr lang="en-GB" dirty="0" err="1"/>
              <a:t>yochuluka</a:t>
            </a:r>
            <a:r>
              <a:rPr lang="en-GB" dirty="0"/>
              <a:t> </a:t>
            </a:r>
            <a:r>
              <a:rPr lang="en-GB" dirty="0" err="1"/>
              <a:t>bwanji</a:t>
            </a:r>
            <a:r>
              <a:rPr lang="en-GB" dirty="0"/>
              <a:t> </a:t>
            </a:r>
            <a:r>
              <a:rPr lang="en-GB" dirty="0" err="1"/>
              <a:t>yomwe</a:t>
            </a:r>
            <a:r>
              <a:rPr lang="en-GB" dirty="0"/>
              <a:t> 	</a:t>
            </a:r>
            <a:r>
              <a:rPr lang="en-GB" dirty="0" err="1"/>
              <a:t>muli</a:t>
            </a:r>
            <a:r>
              <a:rPr lang="en-GB" dirty="0"/>
              <a:t> </a:t>
            </a:r>
            <a:r>
              <a:rPr lang="en-GB" dirty="0" err="1"/>
              <a:t>okonzeka</a:t>
            </a:r>
            <a:r>
              <a:rPr lang="en-GB" dirty="0"/>
              <a:t> </a:t>
            </a:r>
            <a:r>
              <a:rPr lang="en-GB" dirty="0" err="1"/>
              <a:t>kusiyana</a:t>
            </a:r>
            <a:r>
              <a:rPr lang="en-GB" dirty="0"/>
              <a:t> </a:t>
            </a:r>
            <a:r>
              <a:rPr lang="en-GB" dirty="0" err="1"/>
              <a:t>nayo</a:t>
            </a:r>
            <a:r>
              <a:rPr lang="en-GB" dirty="0"/>
              <a:t> </a:t>
            </a:r>
            <a:r>
              <a:rPr lang="en-GB" dirty="0" err="1"/>
              <a:t>chifukwa</a:t>
            </a:r>
            <a:r>
              <a:rPr lang="en-GB" dirty="0"/>
              <a:t> cha </a:t>
            </a:r>
            <a:r>
              <a:rPr lang="en-GB" u="sng" dirty="0"/>
              <a:t>UKALI</a:t>
            </a:r>
            <a:r>
              <a:rPr lang="en-GB" dirty="0"/>
              <a:t> </a:t>
            </a:r>
            <a:r>
              <a:rPr lang="en-GB" dirty="0" err="1"/>
              <a:t>wanu</a:t>
            </a:r>
            <a:r>
              <a:rPr dirty="0"/>
              <a:t>?</a:t>
            </a:r>
          </a:p>
        </p:txBody>
      </p:sp>
      <p:pic>
        <p:nvPicPr>
          <p:cNvPr id="3" name="Picture 2">
            <a:extLst>
              <a:ext uri="{FF2B5EF4-FFF2-40B4-BE49-F238E27FC236}">
                <a16:creationId xmlns:a16="http://schemas.microsoft.com/office/drawing/2014/main" id="{34773F8E-CA88-9DD0-DBAF-6A6B607591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07" name="Leadership Commitment"/>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Kudzipereka</a:t>
            </a:r>
            <a:r>
              <a:rPr lang="en-GB" dirty="0"/>
              <a:t> </a:t>
            </a:r>
            <a:r>
              <a:rPr lang="en-GB" dirty="0" err="1"/>
              <a:t>ku</a:t>
            </a:r>
            <a:r>
              <a:rPr lang="en-GB" dirty="0"/>
              <a:t> </a:t>
            </a:r>
            <a:r>
              <a:rPr lang="en-GB" dirty="0" err="1"/>
              <a:t>Utsogoleri</a:t>
            </a:r>
            <a:endParaRPr dirty="0"/>
          </a:p>
        </p:txBody>
      </p:sp>
      <p:sp>
        <p:nvSpPr>
          <p:cNvPr id="708" name="I commit to relying on God’s SPIRITUAL POWER to start the journey of forgiving the evil aimed at me."/>
          <p:cNvSpPr txBox="1">
            <a:spLocks noGrp="1"/>
          </p:cNvSpPr>
          <p:nvPr>
            <p:ph type="subTitle" idx="1"/>
          </p:nvPr>
        </p:nvSpPr>
        <p:spPr>
          <a:xfrm>
            <a:off x="1206500" y="4472767"/>
            <a:ext cx="20088148" cy="6834815"/>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dirty="0" err="1"/>
              <a:t>kuti</a:t>
            </a:r>
            <a:r>
              <a:rPr lang="en-GB" dirty="0"/>
              <a:t> </a:t>
            </a:r>
            <a:r>
              <a:rPr lang="en-GB" dirty="0" err="1"/>
              <a:t>ndidalira</a:t>
            </a:r>
            <a:r>
              <a:rPr lang="en-GB" dirty="0"/>
              <a:t> </a:t>
            </a:r>
            <a:r>
              <a:rPr lang="en-GB" u="sng" dirty="0"/>
              <a:t>MPHAMVU</a:t>
            </a:r>
            <a:r>
              <a:rPr lang="en-GB" dirty="0"/>
              <a:t> </a:t>
            </a:r>
            <a:r>
              <a:rPr lang="en-GB" u="sng" dirty="0"/>
              <a:t>YAUZIMU</a:t>
            </a:r>
            <a:r>
              <a:rPr lang="en-GB" dirty="0"/>
              <a:t> </a:t>
            </a:r>
            <a:r>
              <a:rPr lang="en-GB" dirty="0" err="1"/>
              <a:t>ya</a:t>
            </a:r>
            <a:r>
              <a:rPr lang="en-GB" dirty="0"/>
              <a:t> </a:t>
            </a:r>
            <a:r>
              <a:rPr lang="en-GB" dirty="0" err="1"/>
              <a:t>Mulungu</a:t>
            </a:r>
            <a:r>
              <a:rPr lang="en-GB" dirty="0"/>
              <a:t> </a:t>
            </a:r>
            <a:r>
              <a:rPr lang="en-GB" dirty="0" err="1"/>
              <a:t>pomwe</a:t>
            </a:r>
            <a:r>
              <a:rPr lang="en-GB" dirty="0"/>
              <a:t> </a:t>
            </a:r>
            <a:r>
              <a:rPr lang="en-GB" dirty="0" err="1"/>
              <a:t>ndikuyamba</a:t>
            </a:r>
            <a:r>
              <a:rPr lang="en-GB" dirty="0"/>
              <a:t> </a:t>
            </a:r>
            <a:r>
              <a:rPr lang="en-GB" dirty="0" err="1"/>
              <a:t>ulendo</a:t>
            </a:r>
            <a:r>
              <a:rPr lang="en-GB" dirty="0"/>
              <a:t> wanga </a:t>
            </a:r>
            <a:r>
              <a:rPr lang="en-GB" dirty="0" err="1"/>
              <a:t>wokhululuka</a:t>
            </a:r>
            <a:r>
              <a:rPr lang="en-GB" dirty="0"/>
              <a:t> pa </a:t>
            </a:r>
            <a:r>
              <a:rPr lang="en-GB" dirty="0" err="1"/>
              <a:t>choipa</a:t>
            </a:r>
            <a:r>
              <a:rPr lang="en-GB" dirty="0"/>
              <a:t> </a:t>
            </a:r>
            <a:r>
              <a:rPr lang="en-GB" dirty="0" err="1"/>
              <a:t>chilichonse</a:t>
            </a:r>
            <a:r>
              <a:rPr lang="en-GB" dirty="0"/>
              <a:t> </a:t>
            </a:r>
            <a:r>
              <a:rPr lang="en-GB" dirty="0" err="1"/>
              <a:t>cholunjika</a:t>
            </a:r>
            <a:r>
              <a:rPr lang="en-GB" dirty="0"/>
              <a:t> pa </a:t>
            </a:r>
            <a:r>
              <a:rPr lang="en-GB" dirty="0" err="1"/>
              <a:t>ine</a:t>
            </a:r>
            <a:r>
              <a:rPr lang="en-GB" dirty="0"/>
              <a:t>.</a:t>
            </a:r>
            <a:r>
              <a:rPr dirty="0"/>
              <a:t>.</a:t>
            </a:r>
          </a:p>
        </p:txBody>
      </p:sp>
      <p:pic>
        <p:nvPicPr>
          <p:cNvPr id="709"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1884236E-25EA-5E94-ECCA-63CA58335D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12" name="Engage - Discussion"/>
          <p:cNvSpPr txBox="1">
            <a:spLocks noGrp="1"/>
          </p:cNvSpPr>
          <p:nvPr>
            <p:ph type="ctrTitle"/>
          </p:nvPr>
        </p:nvSpPr>
        <p:spPr>
          <a:xfrm>
            <a:off x="1206496" y="1458550"/>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Ntchito</a:t>
            </a:r>
            <a:r>
              <a:rPr lang="en-GB" dirty="0"/>
              <a:t> - </a:t>
            </a:r>
            <a:r>
              <a:rPr lang="en-GB" dirty="0" err="1"/>
              <a:t>Zokambirana</a:t>
            </a:r>
            <a:endParaRPr dirty="0"/>
          </a:p>
        </p:txBody>
      </p:sp>
      <p:pic>
        <p:nvPicPr>
          <p:cNvPr id="71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84F14DD2-A41F-1574-42A5-1751F4E261B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16" name="What’s Next"/>
          <p:cNvSpPr txBox="1">
            <a:spLocks noGrp="1"/>
          </p:cNvSpPr>
          <p:nvPr>
            <p:ph type="ctrTitle"/>
          </p:nvPr>
        </p:nvSpPr>
        <p:spPr>
          <a:xfrm>
            <a:off x="4440488" y="8306497"/>
            <a:ext cx="15503024" cy="2915292"/>
          </a:xfrm>
          <a:prstGeom prst="rect">
            <a:avLst/>
          </a:prstGeom>
        </p:spPr>
        <p:txBody>
          <a:bodyPr>
            <a:normAutofit fontScale="90000"/>
          </a:bodyPr>
          <a:lstStyle>
            <a:lvl1pPr algn="ctr">
              <a:defRPr sz="13300" b="0" spc="-532">
                <a:latin typeface="+mn-lt"/>
                <a:ea typeface="+mn-ea"/>
                <a:cs typeface="+mn-cs"/>
                <a:sym typeface="Montserrat Light"/>
              </a:defRPr>
            </a:lvl1pPr>
          </a:lstStyle>
          <a:p>
            <a:r>
              <a:rPr lang="en-GB" dirty="0" err="1"/>
              <a:t>Chochita</a:t>
            </a:r>
            <a:r>
              <a:rPr lang="en-GB" dirty="0"/>
              <a:t> </a:t>
            </a:r>
            <a:r>
              <a:rPr lang="en-GB" dirty="0" err="1"/>
              <a:t>chotsatira</a:t>
            </a:r>
            <a:r>
              <a:rPr lang="en-GB" dirty="0"/>
              <a:t> </a:t>
            </a:r>
            <a:r>
              <a:rPr lang="en-GB" dirty="0" err="1"/>
              <a:t>ndi</a:t>
            </a:r>
            <a:r>
              <a:rPr lang="en-GB" dirty="0"/>
              <a:t> </a:t>
            </a:r>
            <a:r>
              <a:rPr lang="en-GB" dirty="0" err="1"/>
              <a:t>chiti</a:t>
            </a:r>
            <a:r>
              <a:rPr lang="en-GB" dirty="0"/>
              <a:t>?</a:t>
            </a:r>
            <a:endParaRPr dirty="0"/>
          </a:p>
        </p:txBody>
      </p:sp>
      <p:pic>
        <p:nvPicPr>
          <p:cNvPr id="717" name="Image" descr="Image"/>
          <p:cNvPicPr>
            <a:picLocks noChangeAspect="1"/>
          </p:cNvPicPr>
          <p:nvPr/>
        </p:nvPicPr>
        <p:blipFill>
          <a:blip r:embed="rId2">
            <a:alphaModFix amt="6018"/>
          </a:blip>
          <a:stretch>
            <a:fillRect/>
          </a:stretch>
        </p:blipFill>
        <p:spPr>
          <a:xfrm>
            <a:off x="259028" y="7592068"/>
            <a:ext cx="23865944" cy="9870690"/>
          </a:xfrm>
          <a:prstGeom prst="rect">
            <a:avLst/>
          </a:prstGeom>
          <a:ln w="12700">
            <a:miter lim="400000"/>
          </a:ln>
        </p:spPr>
      </p:pic>
      <p:sp>
        <p:nvSpPr>
          <p:cNvPr id="719" name="Session 7"/>
          <p:cNvSpPr txBox="1"/>
          <p:nvPr/>
        </p:nvSpPr>
        <p:spPr>
          <a:xfrm>
            <a:off x="3783093" y="11787663"/>
            <a:ext cx="16817814" cy="7397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lvl1pPr defTabSz="2194505">
              <a:lnSpc>
                <a:spcPct val="80000"/>
              </a:lnSpc>
              <a:defRPr sz="4140" cap="all" spc="828">
                <a:solidFill>
                  <a:srgbClr val="CE9759"/>
                </a:solidFill>
                <a:latin typeface="Montserrat Bold"/>
                <a:ea typeface="Montserrat Bold"/>
                <a:cs typeface="Montserrat Bold"/>
                <a:sym typeface="Montserrat Bold"/>
              </a:defRPr>
            </a:lvl1pPr>
          </a:lstStyle>
          <a:p>
            <a:r>
              <a:rPr lang="en-GB" dirty="0" err="1">
                <a:effectLst/>
                <a:latin typeface="Gotham" panose="02000604040000020004" pitchFamily="2" charset="0"/>
              </a:rPr>
              <a:t>Phunziro</a:t>
            </a:r>
            <a:r>
              <a:rPr lang="en-GB" dirty="0">
                <a:effectLst/>
                <a:latin typeface="Gotham" panose="02000604040000020004" pitchFamily="2" charset="0"/>
              </a:rPr>
              <a:t> 7</a:t>
            </a:r>
          </a:p>
        </p:txBody>
      </p:sp>
      <p:pic>
        <p:nvPicPr>
          <p:cNvPr id="3" name="Picture 2">
            <a:extLst>
              <a:ext uri="{FF2B5EF4-FFF2-40B4-BE49-F238E27FC236}">
                <a16:creationId xmlns:a16="http://schemas.microsoft.com/office/drawing/2014/main" id="{3D8AF377-8BE3-47F7-E5A6-EF038C44894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555672" y="2421508"/>
            <a:ext cx="16189653" cy="4701476"/>
          </a:xfrm>
          <a:prstGeom prst="rect">
            <a:avLst/>
          </a:prstGeom>
        </p:spPr>
      </p:pic>
    </p:spTree>
  </p:cSld>
  <p:clrMapOvr>
    <a:masterClrMapping/>
  </p:clrMapOvr>
  <p:transition spd="med"/>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21" name="Congratulations!"/>
          <p:cNvSpPr txBox="1">
            <a:spLocks noGrp="1"/>
          </p:cNvSpPr>
          <p:nvPr>
            <p:ph type="ctrTitle"/>
          </p:nvPr>
        </p:nvSpPr>
        <p:spPr>
          <a:xfrm>
            <a:off x="1206499" y="1358423"/>
            <a:ext cx="20537413" cy="2198952"/>
          </a:xfrm>
          <a:prstGeom prst="rect">
            <a:avLst/>
          </a:prstGeom>
        </p:spPr>
        <p:txBody>
          <a:bodyPr/>
          <a:lstStyle>
            <a:lvl1pPr>
              <a:defRPr sz="8500" b="0" spc="-340">
                <a:latin typeface="+mn-lt"/>
                <a:ea typeface="+mn-ea"/>
                <a:cs typeface="+mn-cs"/>
                <a:sym typeface="Montserrat Light"/>
              </a:defRPr>
            </a:lvl1pPr>
          </a:lstStyle>
          <a:p>
            <a:r>
              <a:rPr lang="en-GB" dirty="0" err="1"/>
              <a:t>Mwachita</a:t>
            </a:r>
            <a:r>
              <a:rPr lang="en-GB" dirty="0"/>
              <a:t> </a:t>
            </a:r>
            <a:r>
              <a:rPr lang="en-GB" dirty="0" err="1"/>
              <a:t>Bwino</a:t>
            </a:r>
            <a:r>
              <a:rPr lang="en-GB" dirty="0"/>
              <a:t> </a:t>
            </a:r>
            <a:r>
              <a:rPr lang="en-GB" dirty="0" err="1"/>
              <a:t>Kwambiri</a:t>
            </a:r>
            <a:r>
              <a:rPr dirty="0"/>
              <a:t>!</a:t>
            </a:r>
          </a:p>
        </p:txBody>
      </p:sp>
      <p:sp>
        <p:nvSpPr>
          <p:cNvPr id="722" name="Here’s what’s next:…"/>
          <p:cNvSpPr txBox="1">
            <a:spLocks noGrp="1"/>
          </p:cNvSpPr>
          <p:nvPr>
            <p:ph type="subTitle" idx="1"/>
          </p:nvPr>
        </p:nvSpPr>
        <p:spPr>
          <a:xfrm>
            <a:off x="1206499" y="4021296"/>
            <a:ext cx="21693643" cy="8079400"/>
          </a:xfrm>
          <a:prstGeom prst="rect">
            <a:avLst/>
          </a:prstGeom>
        </p:spPr>
        <p:txBody>
          <a:bodyPr>
            <a:normAutofit/>
          </a:bodyPr>
          <a:lstStyle/>
          <a:p>
            <a:pPr defTabSz="817244">
              <a:spcBef>
                <a:spcPts val="4400"/>
              </a:spcBef>
              <a:defRPr sz="5445" b="0">
                <a:latin typeface="Source Serif Variable Regular"/>
                <a:ea typeface="Source Serif Variable Regular"/>
                <a:cs typeface="Source Serif Variable Regular"/>
                <a:sym typeface="Source Serif Variable Regular"/>
              </a:defRPr>
            </a:pPr>
            <a:r>
              <a:rPr lang="en-GB" dirty="0" err="1"/>
              <a:t>Izi</a:t>
            </a:r>
            <a:r>
              <a:rPr lang="en-GB" dirty="0"/>
              <a:t> </a:t>
            </a:r>
            <a:r>
              <a:rPr lang="en-GB" dirty="0" err="1"/>
              <a:t>ndiye</a:t>
            </a:r>
            <a:r>
              <a:rPr lang="en-GB" dirty="0"/>
              <a:t> </a:t>
            </a:r>
            <a:r>
              <a:rPr lang="en-GB" dirty="0" err="1"/>
              <a:t>zotsatira</a:t>
            </a:r>
            <a:r>
              <a:rPr dirty="0"/>
              <a:t>:</a:t>
            </a:r>
          </a:p>
          <a:p>
            <a:pPr defTabSz="817244">
              <a:spcBef>
                <a:spcPts val="4400"/>
              </a:spcBef>
              <a:defRPr sz="5445" b="0">
                <a:latin typeface="Source Serif Variable Regular"/>
                <a:ea typeface="Source Serif Variable Regular"/>
                <a:cs typeface="Source Serif Variable Regular"/>
                <a:sym typeface="Source Serif Variable Regular"/>
              </a:defRPr>
            </a:pPr>
            <a:r>
              <a:rPr lang="en-GB" dirty="0" err="1"/>
              <a:t>Ulendo</a:t>
            </a:r>
            <a:r>
              <a:rPr lang="en-GB" dirty="0"/>
              <a:t> </a:t>
            </a:r>
            <a:r>
              <a:rPr lang="en-GB" dirty="0" err="1"/>
              <a:t>wanu</a:t>
            </a:r>
            <a:r>
              <a:rPr lang="en-GB" dirty="0"/>
              <a:t> </a:t>
            </a:r>
            <a:r>
              <a:rPr lang="en-GB" dirty="0" err="1"/>
              <a:t>sukuthera</a:t>
            </a:r>
            <a:r>
              <a:rPr lang="en-GB" dirty="0"/>
              <a:t> </a:t>
            </a:r>
            <a:r>
              <a:rPr lang="en-GB" dirty="0" err="1"/>
              <a:t>pano</a:t>
            </a:r>
            <a:r>
              <a:rPr dirty="0"/>
              <a:t>. </a:t>
            </a:r>
            <a:r>
              <a:rPr lang="en-GB" dirty="0" err="1"/>
              <a:t>Tili</a:t>
            </a:r>
            <a:r>
              <a:rPr lang="en-GB" dirty="0"/>
              <a:t> </a:t>
            </a:r>
            <a:r>
              <a:rPr lang="en-GB" dirty="0" err="1"/>
              <a:t>okondwa</a:t>
            </a:r>
            <a:r>
              <a:rPr lang="en-GB" dirty="0"/>
              <a:t> </a:t>
            </a:r>
            <a:r>
              <a:rPr lang="en-GB" dirty="0" err="1"/>
              <a:t>kukuthandizani</a:t>
            </a:r>
            <a:r>
              <a:rPr lang="en-GB" dirty="0"/>
              <a:t> </a:t>
            </a:r>
            <a:r>
              <a:rPr lang="en-GB" dirty="0" err="1"/>
              <a:t>ndi</a:t>
            </a:r>
            <a:r>
              <a:rPr lang="en-GB" dirty="0"/>
              <a:t> </a:t>
            </a:r>
            <a:r>
              <a:rPr lang="en-GB" dirty="0" err="1"/>
              <a:t>zinthu</a:t>
            </a:r>
            <a:r>
              <a:rPr lang="en-GB" dirty="0"/>
              <a:t> </a:t>
            </a:r>
            <a:r>
              <a:rPr lang="en-GB" dirty="0" err="1"/>
              <a:t>zosiyanasiyana</a:t>
            </a:r>
            <a:r>
              <a:rPr lang="en-GB" dirty="0"/>
              <a:t> </a:t>
            </a:r>
            <a:r>
              <a:rPr lang="en-GB" dirty="0" err="1"/>
              <a:t>zaulele</a:t>
            </a:r>
            <a:r>
              <a:rPr lang="en-GB" dirty="0"/>
              <a:t> </a:t>
            </a:r>
            <a:r>
              <a:rPr lang="en-GB" dirty="0" err="1"/>
              <a:t>zomwe</a:t>
            </a:r>
            <a:r>
              <a:rPr lang="en-GB" dirty="0"/>
              <a:t> </a:t>
            </a:r>
            <a:r>
              <a:rPr lang="en-GB" dirty="0" err="1"/>
              <a:t>zinakonzedwa</a:t>
            </a:r>
            <a:r>
              <a:rPr lang="en-GB" dirty="0"/>
              <a:t> </a:t>
            </a:r>
            <a:r>
              <a:rPr lang="en-GB" dirty="0" err="1"/>
              <a:t>kuti</a:t>
            </a:r>
            <a:r>
              <a:rPr lang="en-GB" dirty="0"/>
              <a:t> </a:t>
            </a:r>
            <a:r>
              <a:rPr lang="en-GB" dirty="0" err="1"/>
              <a:t>zikuthandizeni</a:t>
            </a:r>
            <a:r>
              <a:rPr lang="en-GB" dirty="0"/>
              <a:t> </a:t>
            </a:r>
            <a:r>
              <a:rPr lang="en-GB" dirty="0" err="1"/>
              <a:t>kumanga</a:t>
            </a:r>
            <a:r>
              <a:rPr lang="en-GB" dirty="0"/>
              <a:t> Mpingo </a:t>
            </a:r>
            <a:r>
              <a:rPr lang="en-GB" dirty="0" err="1"/>
              <a:t>Wamphamvu</a:t>
            </a:r>
            <a:r>
              <a:rPr lang="en-GB" dirty="0"/>
              <a:t> </a:t>
            </a:r>
            <a:r>
              <a:rPr lang="en-GB" dirty="0" err="1"/>
              <a:t>Zoposa</a:t>
            </a:r>
            <a:r>
              <a:rPr lang="en-GB" dirty="0"/>
              <a:t>. </a:t>
            </a:r>
            <a:r>
              <a:rPr lang="en-GB" dirty="0" err="1"/>
              <a:t>Kuonjezera</a:t>
            </a:r>
            <a:r>
              <a:rPr lang="en-GB" dirty="0"/>
              <a:t> </a:t>
            </a:r>
            <a:r>
              <a:rPr lang="en-GB" dirty="0" err="1"/>
              <a:t>apa</a:t>
            </a:r>
            <a:r>
              <a:rPr lang="en-GB" dirty="0"/>
              <a:t>, </a:t>
            </a:r>
            <a:r>
              <a:rPr lang="en-GB" dirty="0" err="1"/>
              <a:t>tingasangalale</a:t>
            </a:r>
            <a:r>
              <a:rPr lang="en-GB" dirty="0"/>
              <a:t> </a:t>
            </a:r>
            <a:r>
              <a:rPr lang="en-GB" dirty="0" err="1"/>
              <a:t>kwambiri</a:t>
            </a:r>
            <a:r>
              <a:rPr lang="en-GB" dirty="0"/>
              <a:t> </a:t>
            </a:r>
            <a:r>
              <a:rPr lang="en-GB" dirty="0" err="1"/>
              <a:t>kumva</a:t>
            </a:r>
            <a:r>
              <a:rPr lang="en-GB" dirty="0"/>
              <a:t> </a:t>
            </a:r>
            <a:r>
              <a:rPr lang="en-GB" dirty="0" err="1"/>
              <a:t>maganizo</a:t>
            </a:r>
            <a:r>
              <a:rPr lang="en-GB" dirty="0"/>
              <a:t> anu! </a:t>
            </a:r>
            <a:r>
              <a:rPr lang="en-GB" dirty="0" err="1"/>
              <a:t>Jambulani</a:t>
            </a:r>
            <a:r>
              <a:rPr lang="en-GB" dirty="0"/>
              <a:t> </a:t>
            </a:r>
            <a:r>
              <a:rPr lang="en-GB" dirty="0" err="1"/>
              <a:t>ndi</a:t>
            </a:r>
            <a:r>
              <a:rPr lang="en-GB" dirty="0"/>
              <a:t> </a:t>
            </a:r>
            <a:r>
              <a:rPr lang="en-GB" dirty="0" err="1"/>
              <a:t>foni</a:t>
            </a:r>
            <a:r>
              <a:rPr lang="en-GB" dirty="0"/>
              <a:t> </a:t>
            </a:r>
            <a:r>
              <a:rPr lang="en-GB" dirty="0" err="1"/>
              <a:t>kodi</a:t>
            </a:r>
            <a:r>
              <a:rPr lang="en-GB" dirty="0"/>
              <a:t> </a:t>
            </a:r>
            <a:r>
              <a:rPr lang="en-GB" dirty="0" err="1"/>
              <a:t>ili</a:t>
            </a:r>
            <a:r>
              <a:rPr lang="en-GB" dirty="0"/>
              <a:t> </a:t>
            </a:r>
            <a:r>
              <a:rPr lang="en-GB" dirty="0" err="1"/>
              <a:t>mmunsiyi</a:t>
            </a:r>
            <a:r>
              <a:rPr lang="en-GB" dirty="0"/>
              <a:t> </a:t>
            </a:r>
            <a:r>
              <a:rPr lang="en-GB" dirty="0" err="1"/>
              <a:t>kuti</a:t>
            </a:r>
            <a:r>
              <a:rPr lang="en-GB" dirty="0"/>
              <a:t> </a:t>
            </a:r>
            <a:r>
              <a:rPr lang="en-GB" dirty="0" err="1"/>
              <a:t>mupeze</a:t>
            </a:r>
            <a:r>
              <a:rPr lang="en-GB" dirty="0"/>
              <a:t> </a:t>
            </a:r>
            <a:r>
              <a:rPr lang="en-GB" dirty="0" err="1"/>
              <a:t>zokuthandiziranizi</a:t>
            </a:r>
            <a:r>
              <a:rPr lang="en-GB" dirty="0"/>
              <a:t>. </a:t>
            </a:r>
            <a:r>
              <a:rPr lang="en-GB" dirty="0" err="1"/>
              <a:t>Mukazipeza</a:t>
            </a:r>
            <a:r>
              <a:rPr lang="en-GB" dirty="0"/>
              <a:t>, </a:t>
            </a:r>
            <a:r>
              <a:rPr lang="en-GB" dirty="0" err="1"/>
              <a:t>ziunikeni</a:t>
            </a:r>
            <a:r>
              <a:rPr lang="en-GB" dirty="0"/>
              <a:t> </a:t>
            </a:r>
            <a:r>
              <a:rPr lang="en-GB" dirty="0" err="1"/>
              <a:t>mwachanguchangu</a:t>
            </a:r>
            <a:r>
              <a:rPr lang="en-GB" dirty="0"/>
              <a:t> </a:t>
            </a:r>
            <a:r>
              <a:rPr lang="en-GB" dirty="0" err="1"/>
              <a:t>ndi</a:t>
            </a:r>
            <a:r>
              <a:rPr lang="en-GB" dirty="0"/>
              <a:t> </a:t>
            </a:r>
            <a:r>
              <a:rPr lang="en-GB" dirty="0" err="1"/>
              <a:t>kutiuza</a:t>
            </a:r>
            <a:r>
              <a:rPr lang="en-GB" dirty="0"/>
              <a:t> </a:t>
            </a:r>
            <a:r>
              <a:rPr lang="en-GB" dirty="0" err="1"/>
              <a:t>momwe</a:t>
            </a:r>
            <a:r>
              <a:rPr lang="en-GB" dirty="0"/>
              <a:t> </a:t>
            </a:r>
            <a:r>
              <a:rPr lang="en-GB" dirty="0" err="1"/>
              <a:t>mwazionera</a:t>
            </a:r>
            <a:r>
              <a:rPr lang="en-GB" dirty="0"/>
              <a:t>. </a:t>
            </a:r>
            <a:r>
              <a:rPr lang="en-GB" dirty="0" err="1"/>
              <a:t>Tiyeni</a:t>
            </a:r>
            <a:r>
              <a:rPr lang="en-GB" dirty="0"/>
              <a:t> </a:t>
            </a:r>
            <a:r>
              <a:rPr lang="en-GB" dirty="0" err="1"/>
              <a:t>tipitirize</a:t>
            </a:r>
            <a:r>
              <a:rPr lang="en-GB" dirty="0"/>
              <a:t> </a:t>
            </a:r>
            <a:r>
              <a:rPr lang="en-GB" dirty="0" err="1"/>
              <a:t>kuphunzira</a:t>
            </a:r>
            <a:r>
              <a:rPr lang="en-GB" dirty="0"/>
              <a:t> </a:t>
            </a:r>
            <a:r>
              <a:rPr lang="en-GB" dirty="0" err="1"/>
              <a:t>ndi</a:t>
            </a:r>
            <a:r>
              <a:rPr lang="en-GB" dirty="0"/>
              <a:t> </a:t>
            </a:r>
            <a:r>
              <a:rPr lang="en-GB" dirty="0" err="1"/>
              <a:t>kukula</a:t>
            </a:r>
            <a:r>
              <a:rPr lang="en-GB" dirty="0"/>
              <a:t> </a:t>
            </a:r>
            <a:r>
              <a:rPr lang="en-GB" dirty="0" err="1"/>
              <a:t>limodzi</a:t>
            </a:r>
            <a:r>
              <a:rPr dirty="0"/>
              <a:t>!</a:t>
            </a:r>
          </a:p>
        </p:txBody>
      </p:sp>
      <p:pic>
        <p:nvPicPr>
          <p:cNvPr id="72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818B2CEA-C0F5-81A4-6EF5-9B4233CCD6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26"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29" name="LOTE.me/HIC"/>
          <p:cNvSpPr txBox="1"/>
          <p:nvPr/>
        </p:nvSpPr>
        <p:spPr>
          <a:xfrm>
            <a:off x="8847335" y="8718609"/>
            <a:ext cx="6689332" cy="10105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5900">
                <a:latin typeface="Montserrat SemiBold"/>
                <a:ea typeface="Montserrat SemiBold"/>
                <a:cs typeface="Montserrat SemiBold"/>
                <a:sym typeface="Montserrat SemiBold"/>
              </a:defRPr>
            </a:lvl1pPr>
          </a:lstStyle>
          <a:p>
            <a:r>
              <a:rPr dirty="0" err="1"/>
              <a:t>LOTE.me</a:t>
            </a:r>
            <a:r>
              <a:rPr dirty="0"/>
              <a:t>/HIC</a:t>
            </a:r>
            <a:r>
              <a:rPr lang="en-US" dirty="0"/>
              <a:t>-NY</a:t>
            </a:r>
            <a:endParaRPr dirty="0"/>
          </a:p>
        </p:txBody>
      </p:sp>
      <p:pic>
        <p:nvPicPr>
          <p:cNvPr id="3" name="Picture 2">
            <a:extLst>
              <a:ext uri="{FF2B5EF4-FFF2-40B4-BE49-F238E27FC236}">
                <a16:creationId xmlns:a16="http://schemas.microsoft.com/office/drawing/2014/main" id="{40EE1DCE-ECE6-B89E-2102-164BEC03AC1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pic>
        <p:nvPicPr>
          <p:cNvPr id="4" name="Picture 3">
            <a:extLst>
              <a:ext uri="{FF2B5EF4-FFF2-40B4-BE49-F238E27FC236}">
                <a16:creationId xmlns:a16="http://schemas.microsoft.com/office/drawing/2014/main" id="{F8D024DD-7FC4-B7B7-C61F-EF57EAA299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09568" y="2014959"/>
            <a:ext cx="5964864" cy="5964864"/>
          </a:xfrm>
          <a:prstGeom prst="rect">
            <a:avLst/>
          </a:prstGeom>
        </p:spPr>
      </p:pic>
    </p:spTree>
  </p:cSld>
  <p:clrMapOvr>
    <a:masterClrMapping/>
  </p:clrMapOvr>
  <p:transition spd="med"/>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33" name="1. Three Components of a High…"/>
          <p:cNvSpPr txBox="1">
            <a:spLocks noGrp="1"/>
          </p:cNvSpPr>
          <p:nvPr>
            <p:ph type="ctrTitle"/>
          </p:nvPr>
        </p:nvSpPr>
        <p:spPr>
          <a:xfrm>
            <a:off x="1206496" y="1990081"/>
            <a:ext cx="20294967" cy="2702182"/>
          </a:xfrm>
          <a:prstGeom prst="rect">
            <a:avLst/>
          </a:prstGeom>
        </p:spPr>
        <p:txBody>
          <a:bodyPr/>
          <a:lstStyle/>
          <a:p>
            <a:pPr>
              <a:defRPr sz="8500" b="0" spc="-340">
                <a:latin typeface="+mn-lt"/>
                <a:ea typeface="+mn-ea"/>
                <a:cs typeface="+mn-cs"/>
                <a:sym typeface="Montserrat Light"/>
              </a:defRPr>
            </a:pPr>
            <a:r>
              <a:rPr dirty="0"/>
              <a:t>1. </a:t>
            </a:r>
            <a:r>
              <a:rPr lang="en-GB" dirty="0" err="1"/>
              <a:t>Magawo</a:t>
            </a:r>
            <a:r>
              <a:rPr lang="en-GB" dirty="0"/>
              <a:t> Atatu a Mpingo </a:t>
            </a:r>
            <a:r>
              <a:rPr lang="en-GB" dirty="0" err="1"/>
              <a:t>Wamphamvu</a:t>
            </a:r>
            <a:r>
              <a:rPr lang="en-GB" dirty="0"/>
              <a:t> </a:t>
            </a:r>
            <a:r>
              <a:rPr lang="en-GB" dirty="0" err="1"/>
              <a:t>Zoposa</a:t>
            </a:r>
            <a:endParaRPr dirty="0"/>
          </a:p>
        </p:txBody>
      </p:sp>
      <p:pic>
        <p:nvPicPr>
          <p:cNvPr id="2" name="Picture 1">
            <a:extLst>
              <a:ext uri="{FF2B5EF4-FFF2-40B4-BE49-F238E27FC236}">
                <a16:creationId xmlns:a16="http://schemas.microsoft.com/office/drawing/2014/main" id="{D43B209A-76D1-C233-522E-FFECDB46A98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3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37" name="Lost people coming to Christ…"/>
          <p:cNvSpPr txBox="1">
            <a:spLocks noGrp="1"/>
          </p:cNvSpPr>
          <p:nvPr>
            <p:ph type="subTitle" sz="half" idx="1"/>
          </p:nvPr>
        </p:nvSpPr>
        <p:spPr>
          <a:xfrm>
            <a:off x="6131347" y="3569039"/>
            <a:ext cx="17381796" cy="4268227"/>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t>Anthu</a:t>
            </a:r>
            <a:r>
              <a:rPr lang="en-GB" dirty="0"/>
              <a:t> </a:t>
            </a:r>
            <a:r>
              <a:rPr lang="en-GB" dirty="0" err="1"/>
              <a:t>ambiri</a:t>
            </a:r>
            <a:r>
              <a:rPr lang="en-GB" dirty="0"/>
              <a:t> </a:t>
            </a:r>
            <a:r>
              <a:rPr lang="en-GB" dirty="0" err="1"/>
              <a:t>kubwera</a:t>
            </a:r>
            <a:r>
              <a:rPr lang="en-GB" dirty="0"/>
              <a:t> </a:t>
            </a:r>
            <a:r>
              <a:rPr lang="en-GB" dirty="0" err="1"/>
              <a:t>kwa</a:t>
            </a:r>
            <a:r>
              <a:rPr lang="en-GB" dirty="0"/>
              <a:t> </a:t>
            </a:r>
            <a:r>
              <a:rPr lang="en-GB" dirty="0" err="1"/>
              <a:t>Khristu</a:t>
            </a:r>
            <a:r>
              <a:rPr lang="en-GB" dirty="0"/>
              <a:t>.</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t>Anthu</a:t>
            </a:r>
            <a:r>
              <a:rPr lang="en-GB" dirty="0"/>
              <a:t> </a:t>
            </a:r>
            <a:r>
              <a:rPr lang="en-GB" dirty="0" err="1"/>
              <a:t>otembenuka</a:t>
            </a:r>
            <a:r>
              <a:rPr lang="en-GB" dirty="0"/>
              <a:t> </a:t>
            </a:r>
            <a:r>
              <a:rPr lang="en-GB" dirty="0" err="1"/>
              <a:t>kukula</a:t>
            </a:r>
            <a:r>
              <a:rPr lang="en-GB" dirty="0"/>
              <a:t> </a:t>
            </a:r>
            <a:r>
              <a:rPr lang="en-GB" dirty="0" err="1"/>
              <a:t>m’kakhwimidwe</a:t>
            </a:r>
            <a:r>
              <a:rPr lang="en-GB" dirty="0"/>
              <a:t>. </a:t>
            </a:r>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t>Anthu</a:t>
            </a:r>
            <a:r>
              <a:rPr lang="en-GB" dirty="0"/>
              <a:t> </a:t>
            </a:r>
            <a:r>
              <a:rPr lang="en-GB" dirty="0" err="1"/>
              <a:t>okonzekeretsedwa</a:t>
            </a:r>
            <a:r>
              <a:rPr lang="en-GB" dirty="0"/>
              <a:t> </a:t>
            </a:r>
            <a:r>
              <a:rPr lang="en-GB" dirty="0" err="1"/>
              <a:t>kukwanitsa</a:t>
            </a:r>
            <a:r>
              <a:rPr lang="en-GB" dirty="0"/>
              <a:t> </a:t>
            </a:r>
            <a:r>
              <a:rPr lang="en-GB" dirty="0" err="1"/>
              <a:t>kuthandizapo</a:t>
            </a:r>
            <a:r>
              <a:rPr lang="en-GB" dirty="0"/>
              <a:t> pa </a:t>
            </a:r>
            <a:r>
              <a:rPr lang="en-GB" dirty="0" err="1"/>
              <a:t>zofuna</a:t>
            </a:r>
            <a:r>
              <a:rPr lang="en-GB" dirty="0"/>
              <a:t> za </a:t>
            </a:r>
            <a:r>
              <a:rPr lang="en-GB" dirty="0" err="1"/>
              <a:t>m’dera</a:t>
            </a:r>
            <a:r>
              <a:rPr lang="en-GB" dirty="0"/>
              <a:t>.</a:t>
            </a:r>
            <a:endParaRPr dirty="0"/>
          </a:p>
        </p:txBody>
      </p:sp>
      <p:sp>
        <p:nvSpPr>
          <p:cNvPr id="738" name="1) Healthy Church (3 Characteristics)"/>
          <p:cNvSpPr txBox="1"/>
          <p:nvPr/>
        </p:nvSpPr>
        <p:spPr>
          <a:xfrm>
            <a:off x="6131347" y="2067561"/>
            <a:ext cx="17094413"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1) </a:t>
            </a:r>
            <a:r>
              <a:rPr lang="en-GB" dirty="0"/>
              <a:t>Mpingo </a:t>
            </a:r>
            <a:r>
              <a:rPr lang="en-GB" dirty="0" err="1"/>
              <a:t>Wabwino</a:t>
            </a:r>
            <a:r>
              <a:rPr lang="en-GB" dirty="0"/>
              <a:t> (</a:t>
            </a:r>
            <a:r>
              <a:rPr lang="en-GB" dirty="0" err="1"/>
              <a:t>Zizindikiro</a:t>
            </a:r>
            <a:r>
              <a:rPr lang="en-GB" dirty="0"/>
              <a:t> </a:t>
            </a:r>
            <a:r>
              <a:rPr lang="en-GB" dirty="0" err="1"/>
              <a:t>zitatu</a:t>
            </a:r>
            <a:r>
              <a:rPr lang="en-GB" dirty="0"/>
              <a:t>)</a:t>
            </a:r>
            <a:endParaRPr dirty="0"/>
          </a:p>
        </p:txBody>
      </p:sp>
      <p:sp>
        <p:nvSpPr>
          <p:cNvPr id="739"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0"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1" name="Circle"/>
          <p:cNvSpPr/>
          <p:nvPr/>
        </p:nvSpPr>
        <p:spPr>
          <a:xfrm>
            <a:off x="2387545" y="1790004"/>
            <a:ext cx="2011590"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2" name="01"/>
          <p:cNvSpPr txBox="1"/>
          <p:nvPr/>
        </p:nvSpPr>
        <p:spPr>
          <a:xfrm>
            <a:off x="2672211" y="2181861"/>
            <a:ext cx="144225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01</a:t>
            </a:r>
          </a:p>
        </p:txBody>
      </p:sp>
      <p:pic>
        <p:nvPicPr>
          <p:cNvPr id="3" name="Picture 2">
            <a:extLst>
              <a:ext uri="{FF2B5EF4-FFF2-40B4-BE49-F238E27FC236}">
                <a16:creationId xmlns:a16="http://schemas.microsoft.com/office/drawing/2014/main" id="{0966C052-1A0D-D3EF-0DE9-B0A7421CCB4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44"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46" name="Surrender my life…"/>
          <p:cNvSpPr txBox="1">
            <a:spLocks noGrp="1"/>
          </p:cNvSpPr>
          <p:nvPr>
            <p:ph type="subTitle" idx="1"/>
          </p:nvPr>
        </p:nvSpPr>
        <p:spPr>
          <a:xfrm>
            <a:off x="6161377" y="3569039"/>
            <a:ext cx="16855377"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Kudzipereka</a:t>
            </a:r>
            <a:r>
              <a:rPr dirty="0"/>
              <a:t> </a:t>
            </a:r>
            <a:r>
              <a:rPr lang="en-GB" dirty="0" err="1"/>
              <a:t>moyo</a:t>
            </a:r>
            <a:r>
              <a:rPr lang="en-GB" dirty="0"/>
              <a:t> wanga</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Kulekana</a:t>
            </a:r>
            <a:r>
              <a:rPr dirty="0"/>
              <a:t> </a:t>
            </a:r>
            <a:r>
              <a:rPr lang="en-GB" dirty="0" err="1"/>
              <a:t>ndi</a:t>
            </a:r>
            <a:r>
              <a:rPr lang="en-GB" dirty="0"/>
              <a:t> </a:t>
            </a:r>
            <a:r>
              <a:rPr lang="en-GB" dirty="0" err="1"/>
              <a:t>dziko</a:t>
            </a:r>
            <a:r>
              <a:rPr lang="en-GB" dirty="0"/>
              <a:t> </a:t>
            </a:r>
            <a:r>
              <a:rPr lang="en-GB" dirty="0" err="1"/>
              <a:t>lapansi</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Kudziunika</a:t>
            </a:r>
            <a:r>
              <a:rPr dirty="0"/>
              <a:t> </a:t>
            </a:r>
            <a:r>
              <a:rPr lang="en-GB" dirty="0" err="1"/>
              <a:t>moona</a:t>
            </a:r>
            <a:r>
              <a:rPr lang="en-GB" dirty="0"/>
              <a:t> </a:t>
            </a:r>
            <a:r>
              <a:rPr lang="en-GB" dirty="0" err="1"/>
              <a:t>mtima</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Kutumikira</a:t>
            </a:r>
            <a:r>
              <a:rPr dirty="0"/>
              <a:t> </a:t>
            </a:r>
            <a:r>
              <a:rPr lang="en-GB" dirty="0" err="1"/>
              <a:t>m’chikondi</a:t>
            </a:r>
            <a:endParaRPr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latin typeface="Source Serif Variable Bold"/>
                <a:ea typeface="Source Serif Variable Bold"/>
                <a:cs typeface="Source Serif Variable Bold"/>
                <a:sym typeface="Source Serif Variable Bold"/>
              </a:rPr>
              <a:t>Kubwezera</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chabwino</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ku</a:t>
            </a:r>
            <a:r>
              <a:rPr lang="en-GB" dirty="0">
                <a:latin typeface="Source Serif Variable Bold"/>
                <a:ea typeface="Source Serif Variable Bold"/>
                <a:cs typeface="Source Serif Variable Bold"/>
                <a:sym typeface="Source Serif Variable Bold"/>
              </a:rPr>
              <a:t> </a:t>
            </a:r>
            <a:r>
              <a:rPr lang="en-GB" dirty="0" err="1">
                <a:latin typeface="Source Serif Variable Bold"/>
                <a:ea typeface="Source Serif Variable Bold"/>
                <a:cs typeface="Source Serif Variable Bold"/>
                <a:sym typeface="Source Serif Variable Bold"/>
              </a:rPr>
              <a:t>choipa</a:t>
            </a:r>
            <a:r>
              <a:rPr dirty="0"/>
              <a:t> </a:t>
            </a:r>
            <a:r>
              <a:rPr lang="en-GB" dirty="0" err="1"/>
              <a:t>motsogozedwa</a:t>
            </a:r>
            <a:r>
              <a:rPr lang="en-GB" dirty="0"/>
              <a:t> </a:t>
            </a:r>
            <a:r>
              <a:rPr lang="en-GB" dirty="0" err="1"/>
              <a:t>ndi</a:t>
            </a:r>
            <a:r>
              <a:rPr lang="en-GB" dirty="0"/>
              <a:t> </a:t>
            </a:r>
            <a:r>
              <a:rPr lang="en-GB" dirty="0" err="1"/>
              <a:t>Mzimu</a:t>
            </a:r>
            <a:r>
              <a:rPr lang="en-GB" dirty="0"/>
              <a:t> </a:t>
            </a:r>
            <a:r>
              <a:rPr lang="en-GB" dirty="0" err="1"/>
              <a:t>Woyera</a:t>
            </a:r>
            <a:endParaRPr dirty="0"/>
          </a:p>
        </p:txBody>
      </p:sp>
      <p:sp>
        <p:nvSpPr>
          <p:cNvPr id="747" name="2) Healthy Disciple (Romans 12)"/>
          <p:cNvSpPr txBox="1"/>
          <p:nvPr/>
        </p:nvSpPr>
        <p:spPr>
          <a:xfrm>
            <a:off x="6161377" y="2067561"/>
            <a:ext cx="2008814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2) </a:t>
            </a:r>
            <a:r>
              <a:rPr lang="en-GB" dirty="0" err="1"/>
              <a:t>Wophunzira</a:t>
            </a:r>
            <a:r>
              <a:rPr lang="en-GB" dirty="0"/>
              <a:t> </a:t>
            </a:r>
            <a:r>
              <a:rPr lang="en-GB" dirty="0" err="1"/>
              <a:t>Wabwino</a:t>
            </a:r>
            <a:r>
              <a:rPr lang="en-GB" dirty="0"/>
              <a:t> (Aroma 12)</a:t>
            </a:r>
            <a:endParaRPr dirty="0"/>
          </a:p>
        </p:txBody>
      </p:sp>
      <p:sp>
        <p:nvSpPr>
          <p:cNvPr id="748"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49"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0" name="Circle"/>
          <p:cNvSpPr/>
          <p:nvPr/>
        </p:nvSpPr>
        <p:spPr>
          <a:xfrm>
            <a:off x="3498638" y="5311673"/>
            <a:ext cx="2011591" cy="2011590"/>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1" name="02"/>
          <p:cNvSpPr txBox="1"/>
          <p:nvPr/>
        </p:nvSpPr>
        <p:spPr>
          <a:xfrm>
            <a:off x="3783305" y="5627330"/>
            <a:ext cx="1442257"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02</a:t>
            </a:r>
          </a:p>
        </p:txBody>
      </p:sp>
      <p:pic>
        <p:nvPicPr>
          <p:cNvPr id="3" name="Picture 2">
            <a:extLst>
              <a:ext uri="{FF2B5EF4-FFF2-40B4-BE49-F238E27FC236}">
                <a16:creationId xmlns:a16="http://schemas.microsoft.com/office/drawing/2014/main" id="{6622F86B-FD2E-331E-9780-88D19772CD6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53"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55" name="Before God…"/>
          <p:cNvSpPr txBox="1">
            <a:spLocks noGrp="1"/>
          </p:cNvSpPr>
          <p:nvPr>
            <p:ph type="subTitle" idx="1"/>
          </p:nvPr>
        </p:nvSpPr>
        <p:spPr>
          <a:xfrm>
            <a:off x="6161377" y="3569039"/>
            <a:ext cx="20088148" cy="8079400"/>
          </a:xfrm>
          <a:prstGeom prst="rect">
            <a:avLst/>
          </a:prstGeom>
        </p:spPr>
        <p:txBody>
          <a:bodyPr/>
          <a:lstStyle/>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t>Pamaso</a:t>
            </a:r>
            <a:r>
              <a:rPr lang="en-GB" dirty="0"/>
              <a:t> pa </a:t>
            </a:r>
            <a:r>
              <a:rPr lang="en-GB" dirty="0" err="1"/>
              <a:t>Mulungu</a:t>
            </a:r>
            <a:endParaRPr lang="en-GB"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err="1"/>
              <a:t>M’dera</a:t>
            </a:r>
            <a:endParaRPr lang="en-GB" dirty="0"/>
          </a:p>
          <a:p>
            <a:pPr marL="508000" indent="-508000">
              <a:spcBef>
                <a:spcPts val="1300"/>
              </a:spcBef>
              <a:buSzPct val="100000"/>
              <a:buChar char="•"/>
              <a:defRPr b="0">
                <a:latin typeface="Source Serif Variable Regular"/>
                <a:ea typeface="Source Serif Variable Regular"/>
                <a:cs typeface="Source Serif Variable Regular"/>
                <a:sym typeface="Source Serif Variable Regular"/>
              </a:defRPr>
            </a:pPr>
            <a:r>
              <a:rPr lang="en-GB" dirty="0"/>
              <a:t>Pa </a:t>
            </a:r>
            <a:r>
              <a:rPr lang="en-GB" dirty="0" err="1"/>
              <a:t>Utumiki</a:t>
            </a:r>
            <a:endParaRPr dirty="0"/>
          </a:p>
        </p:txBody>
      </p:sp>
      <p:sp>
        <p:nvSpPr>
          <p:cNvPr id="756" name="3) Healthy Discipleship Process (B.I.O.)"/>
          <p:cNvSpPr txBox="1"/>
          <p:nvPr/>
        </p:nvSpPr>
        <p:spPr>
          <a:xfrm>
            <a:off x="6161377" y="2067561"/>
            <a:ext cx="20088148"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l" defTabSz="825500">
              <a:spcBef>
                <a:spcPts val="1300"/>
              </a:spcBef>
              <a:defRPr sz="5500">
                <a:latin typeface="Montserrat Bold"/>
                <a:ea typeface="Montserrat Bold"/>
                <a:cs typeface="Montserrat Bold"/>
                <a:sym typeface="Montserrat Bold"/>
              </a:defRPr>
            </a:lvl1pPr>
          </a:lstStyle>
          <a:p>
            <a:r>
              <a:rPr dirty="0"/>
              <a:t>3) </a:t>
            </a:r>
            <a:r>
              <a:rPr lang="en-GB" dirty="0" err="1"/>
              <a:t>Kukhala</a:t>
            </a:r>
            <a:r>
              <a:rPr lang="en-GB" dirty="0"/>
              <a:t> </a:t>
            </a:r>
            <a:r>
              <a:rPr lang="en-GB" dirty="0" err="1"/>
              <a:t>Wophunzira</a:t>
            </a:r>
            <a:r>
              <a:rPr lang="en-GB" dirty="0"/>
              <a:t> </a:t>
            </a:r>
            <a:r>
              <a:rPr lang="en-GB" dirty="0" err="1"/>
              <a:t>Wabwino</a:t>
            </a:r>
            <a:endParaRPr dirty="0"/>
          </a:p>
        </p:txBody>
      </p:sp>
      <p:sp>
        <p:nvSpPr>
          <p:cNvPr id="757" name="Circle"/>
          <p:cNvSpPr/>
          <p:nvPr/>
        </p:nvSpPr>
        <p:spPr>
          <a:xfrm>
            <a:off x="-7697577" y="391635"/>
            <a:ext cx="11851666" cy="11851666"/>
          </a:xfrm>
          <a:prstGeom prst="ellipse">
            <a:avLst/>
          </a:prstGeom>
          <a:solidFill>
            <a:srgbClr val="FFFFFF"/>
          </a:solidFill>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8" name="Circle"/>
          <p:cNvSpPr/>
          <p:nvPr/>
        </p:nvSpPr>
        <p:spPr>
          <a:xfrm>
            <a:off x="-8181100" y="-91888"/>
            <a:ext cx="12818712" cy="12818712"/>
          </a:xfrm>
          <a:prstGeom prst="ellipse">
            <a:avLst/>
          </a:prstGeom>
          <a:ln w="635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59" name="Circle"/>
          <p:cNvSpPr/>
          <p:nvPr/>
        </p:nvSpPr>
        <p:spPr>
          <a:xfrm>
            <a:off x="2572123" y="8735042"/>
            <a:ext cx="2011591" cy="2011591"/>
          </a:xfrm>
          <a:prstGeom prst="ellipse">
            <a:avLst/>
          </a:prstGeom>
          <a:solidFill>
            <a:srgbClr val="FFFFFF"/>
          </a:solidFill>
          <a:ln w="101600">
            <a:solidFill>
              <a:srgbClr val="CE9759"/>
            </a:solidFill>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endParaRPr/>
          </a:p>
        </p:txBody>
      </p:sp>
      <p:sp>
        <p:nvSpPr>
          <p:cNvPr id="760" name="03"/>
          <p:cNvSpPr txBox="1"/>
          <p:nvPr/>
        </p:nvSpPr>
        <p:spPr>
          <a:xfrm>
            <a:off x="2856790" y="9050700"/>
            <a:ext cx="1442257" cy="14564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defTabSz="825500">
              <a:spcBef>
                <a:spcPts val="1300"/>
              </a:spcBef>
              <a:defRPr sz="7400">
                <a:solidFill>
                  <a:srgbClr val="000000"/>
                </a:solidFill>
                <a:latin typeface="Montserrat Bold"/>
                <a:ea typeface="Montserrat Bold"/>
                <a:cs typeface="Montserrat Bold"/>
                <a:sym typeface="Montserrat Bold"/>
              </a:defRPr>
            </a:lvl1pPr>
          </a:lstStyle>
          <a:p>
            <a:r>
              <a:t>03</a:t>
            </a:r>
          </a:p>
        </p:txBody>
      </p:sp>
      <p:pic>
        <p:nvPicPr>
          <p:cNvPr id="3" name="Picture 2">
            <a:extLst>
              <a:ext uri="{FF2B5EF4-FFF2-40B4-BE49-F238E27FC236}">
                <a16:creationId xmlns:a16="http://schemas.microsoft.com/office/drawing/2014/main" id="{0FD539E6-7D1A-C4A9-3F68-43B47F384E8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2"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64" name="2. Taking Action as a…"/>
          <p:cNvSpPr txBox="1">
            <a:spLocks noGrp="1"/>
          </p:cNvSpPr>
          <p:nvPr>
            <p:ph type="ctrTitle"/>
          </p:nvPr>
        </p:nvSpPr>
        <p:spPr>
          <a:xfrm>
            <a:off x="1206496" y="1967934"/>
            <a:ext cx="20537413" cy="2702182"/>
          </a:xfrm>
          <a:prstGeom prst="rect">
            <a:avLst/>
          </a:prstGeom>
        </p:spPr>
        <p:txBody>
          <a:bodyPr/>
          <a:lstStyle/>
          <a:p>
            <a:pPr>
              <a:defRPr sz="8500" b="0" spc="-340">
                <a:latin typeface="+mn-lt"/>
                <a:ea typeface="+mn-ea"/>
                <a:cs typeface="+mn-cs"/>
                <a:sym typeface="Montserrat Light"/>
              </a:defRPr>
            </a:pPr>
            <a:r>
              <a:rPr dirty="0"/>
              <a:t>2.</a:t>
            </a:r>
            <a:r>
              <a:rPr lang="en-GB" dirty="0"/>
              <a:t> </a:t>
            </a:r>
            <a:r>
              <a:rPr lang="en-GB" dirty="0" err="1"/>
              <a:t>Kuchitapo</a:t>
            </a:r>
            <a:r>
              <a:rPr lang="en-GB" dirty="0"/>
              <a:t> </a:t>
            </a:r>
            <a:r>
              <a:rPr lang="en-GB" dirty="0" err="1"/>
              <a:t>Kanthu</a:t>
            </a:r>
            <a:r>
              <a:rPr lang="en-GB" dirty="0"/>
              <a:t> Monga </a:t>
            </a:r>
            <a:r>
              <a:rPr lang="en-GB" dirty="0" err="1"/>
              <a:t>Mtsogoleri</a:t>
            </a:r>
            <a:r>
              <a:rPr lang="en-GB" dirty="0"/>
              <a:t>       </a:t>
            </a:r>
            <a:r>
              <a:rPr lang="en-GB" dirty="0" err="1"/>
              <a:t>wa</a:t>
            </a:r>
            <a:r>
              <a:rPr lang="en-GB" dirty="0"/>
              <a:t> pa Aroma 12 </a:t>
            </a:r>
            <a:endParaRPr dirty="0"/>
          </a:p>
        </p:txBody>
      </p:sp>
      <p:sp>
        <p:nvSpPr>
          <p:cNvPr id="765" name="A. Ask God for a NEW VISION.…"/>
          <p:cNvSpPr txBox="1">
            <a:spLocks noGrp="1"/>
          </p:cNvSpPr>
          <p:nvPr>
            <p:ph type="subTitle" idx="1"/>
          </p:nvPr>
        </p:nvSpPr>
        <p:spPr>
          <a:xfrm>
            <a:off x="1206499" y="5252417"/>
            <a:ext cx="21940884"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dirty="0"/>
              <a:t>A. </a:t>
            </a:r>
            <a:r>
              <a:rPr lang="en-GB" dirty="0" err="1"/>
              <a:t>Pemphani</a:t>
            </a:r>
            <a:r>
              <a:rPr lang="en-GB" dirty="0"/>
              <a:t> </a:t>
            </a:r>
            <a:r>
              <a:rPr lang="en-GB" dirty="0" err="1"/>
              <a:t>Mulungu</a:t>
            </a:r>
            <a:r>
              <a:rPr lang="en-GB" dirty="0"/>
              <a:t> </a:t>
            </a:r>
            <a:r>
              <a:rPr lang="en-GB" dirty="0" err="1"/>
              <a:t>kuti</a:t>
            </a:r>
            <a:r>
              <a:rPr lang="en-GB" dirty="0"/>
              <a:t> </a:t>
            </a:r>
            <a:r>
              <a:rPr lang="en-GB" dirty="0" err="1"/>
              <a:t>akupatseni</a:t>
            </a:r>
            <a:r>
              <a:rPr lang="en-GB" dirty="0"/>
              <a:t> </a:t>
            </a:r>
            <a:r>
              <a:rPr lang="en-GB" u="sng" dirty="0"/>
              <a:t>MASOMPHENYA</a:t>
            </a:r>
            <a:r>
              <a:rPr lang="en-GB" dirty="0"/>
              <a:t> </a:t>
            </a:r>
            <a:r>
              <a:rPr lang="en-GB" u="sng" dirty="0"/>
              <a:t>ATSOPANO</a:t>
            </a:r>
            <a:r>
              <a:rPr lang="en-GB" dirty="0"/>
              <a:t>.</a:t>
            </a:r>
            <a:endParaRPr dirty="0"/>
          </a:p>
          <a:p>
            <a:pPr>
              <a:spcBef>
                <a:spcPts val="4500"/>
              </a:spcBef>
              <a:defRPr b="0">
                <a:latin typeface="Source Serif Variable Regular"/>
                <a:ea typeface="Source Serif Variable Regular"/>
                <a:cs typeface="Source Serif Variable Regular"/>
                <a:sym typeface="Source Serif Variable Regular"/>
              </a:defRPr>
            </a:pPr>
            <a:r>
              <a:rPr lang="en-GB" dirty="0" err="1"/>
              <a:t>Ntchito</a:t>
            </a:r>
            <a:r>
              <a:rPr lang="en-GB" dirty="0"/>
              <a:t> </a:t>
            </a:r>
            <a:r>
              <a:rPr lang="en-GB" dirty="0" err="1"/>
              <a:t>iliyonse</a:t>
            </a:r>
            <a:r>
              <a:rPr lang="en-GB" dirty="0"/>
              <a:t> </a:t>
            </a:r>
            <a:r>
              <a:rPr lang="en-GB" dirty="0" err="1"/>
              <a:t>yopambana</a:t>
            </a:r>
            <a:r>
              <a:rPr lang="en-GB" dirty="0"/>
              <a:t> mu </a:t>
            </a:r>
            <a:r>
              <a:rPr lang="en-GB" dirty="0" err="1"/>
              <a:t>Ufumu</a:t>
            </a:r>
            <a:r>
              <a:rPr lang="en-GB" dirty="0"/>
              <a:t> </a:t>
            </a:r>
            <a:r>
              <a:rPr lang="en-GB" dirty="0" err="1"/>
              <a:t>wa</a:t>
            </a:r>
            <a:r>
              <a:rPr lang="en-GB" dirty="0"/>
              <a:t> </a:t>
            </a:r>
            <a:r>
              <a:rPr lang="en-GB" dirty="0" err="1"/>
              <a:t>Mulungu</a:t>
            </a:r>
            <a:r>
              <a:rPr lang="en-GB" dirty="0"/>
              <a:t> </a:t>
            </a:r>
            <a:r>
              <a:rPr lang="en-GB" dirty="0" err="1"/>
              <a:t>imayamba</a:t>
            </a:r>
            <a:r>
              <a:rPr lang="en-GB" dirty="0"/>
              <a:t> </a:t>
            </a:r>
            <a:r>
              <a:rPr lang="en-GB" dirty="0" err="1"/>
              <a:t>ndi</a:t>
            </a:r>
            <a:r>
              <a:rPr lang="en-GB" dirty="0"/>
              <a:t> </a:t>
            </a:r>
            <a:r>
              <a:rPr lang="en-GB" dirty="0" err="1"/>
              <a:t>pemphero</a:t>
            </a:r>
            <a:r>
              <a:rPr lang="en-GB" dirty="0"/>
              <a:t>! </a:t>
            </a:r>
            <a:r>
              <a:rPr lang="en-GB" dirty="0" err="1"/>
              <a:t>Pemphani</a:t>
            </a:r>
            <a:r>
              <a:rPr lang="en-GB" dirty="0"/>
              <a:t> </a:t>
            </a:r>
            <a:r>
              <a:rPr lang="en-GB" dirty="0" err="1"/>
              <a:t>Mulungu</a:t>
            </a:r>
            <a:r>
              <a:rPr lang="en-GB" dirty="0"/>
              <a:t> </a:t>
            </a:r>
            <a:r>
              <a:rPr lang="en-GB" dirty="0" err="1"/>
              <a:t>kuti</a:t>
            </a:r>
            <a:r>
              <a:rPr lang="en-GB" dirty="0"/>
              <a:t> </a:t>
            </a:r>
            <a:r>
              <a:rPr lang="en-GB" dirty="0" err="1"/>
              <a:t>akupatseni</a:t>
            </a:r>
            <a:r>
              <a:rPr lang="en-GB" dirty="0"/>
              <a:t> </a:t>
            </a:r>
            <a:r>
              <a:rPr lang="en-GB" dirty="0" err="1"/>
              <a:t>zikhulupiliro</a:t>
            </a:r>
            <a:r>
              <a:rPr lang="en-GB" dirty="0"/>
              <a:t>, </a:t>
            </a:r>
            <a:r>
              <a:rPr lang="en-GB" dirty="0" err="1"/>
              <a:t>nzeru</a:t>
            </a:r>
            <a:r>
              <a:rPr lang="en-GB" dirty="0"/>
              <a:t>, </a:t>
            </a:r>
            <a:r>
              <a:rPr lang="en-GB" dirty="0" err="1"/>
              <a:t>ndi</a:t>
            </a:r>
            <a:r>
              <a:rPr lang="en-GB" dirty="0"/>
              <a:t> </a:t>
            </a:r>
            <a:r>
              <a:rPr lang="en-GB" dirty="0" err="1"/>
              <a:t>kulimbamtima</a:t>
            </a:r>
            <a:r>
              <a:rPr lang="en-GB" dirty="0"/>
              <a:t> </a:t>
            </a:r>
            <a:r>
              <a:rPr lang="en-GB" dirty="0" err="1"/>
              <a:t>kwatsopano</a:t>
            </a:r>
            <a:r>
              <a:rPr lang="en-GB" dirty="0"/>
              <a:t> </a:t>
            </a:r>
            <a:r>
              <a:rPr lang="en-GB" dirty="0" err="1"/>
              <a:t>kuti</a:t>
            </a:r>
            <a:r>
              <a:rPr lang="en-GB" dirty="0"/>
              <a:t> </a:t>
            </a:r>
            <a:r>
              <a:rPr lang="en-GB" dirty="0" err="1"/>
              <a:t>muthe</a:t>
            </a:r>
            <a:r>
              <a:rPr lang="en-GB" dirty="0"/>
              <a:t> </a:t>
            </a:r>
            <a:r>
              <a:rPr lang="en-GB" dirty="0" err="1"/>
              <a:t>kukwaniritsa</a:t>
            </a:r>
            <a:r>
              <a:rPr lang="en-GB" dirty="0"/>
              <a:t> </a:t>
            </a:r>
            <a:r>
              <a:rPr lang="en-GB" dirty="0" err="1"/>
              <a:t>chifuniro</a:t>
            </a:r>
            <a:r>
              <a:rPr lang="en-GB" dirty="0"/>
              <a:t> </a:t>
            </a:r>
            <a:r>
              <a:rPr lang="en-GB" dirty="0" err="1"/>
              <a:t>chake</a:t>
            </a:r>
            <a:r>
              <a:rPr lang="en-GB" dirty="0"/>
              <a:t>.</a:t>
            </a:r>
            <a:endParaRPr dirty="0"/>
          </a:p>
        </p:txBody>
      </p:sp>
      <p:pic>
        <p:nvPicPr>
          <p:cNvPr id="3" name="Picture 2">
            <a:extLst>
              <a:ext uri="{FF2B5EF4-FFF2-40B4-BE49-F238E27FC236}">
                <a16:creationId xmlns:a16="http://schemas.microsoft.com/office/drawing/2014/main" id="{25E8D0F4-ACBD-1F10-EB15-CE3ED14E77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67"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69" name="B. Create change and build Romans 12 disciples from the inside       out. Begin with YOURSELF, then teach and train your         LEADERS, and then introduce it to your CONGREGATION."/>
          <p:cNvSpPr txBox="1">
            <a:spLocks noGrp="1"/>
          </p:cNvSpPr>
          <p:nvPr>
            <p:ph type="subTitle" idx="1"/>
          </p:nvPr>
        </p:nvSpPr>
        <p:spPr>
          <a:xfrm>
            <a:off x="1206500" y="2070402"/>
            <a:ext cx="20712974"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en-GB" dirty="0"/>
              <a:t>B. </a:t>
            </a:r>
            <a:r>
              <a:rPr lang="en-GB" dirty="0" err="1"/>
              <a:t>Bweretsani</a:t>
            </a:r>
            <a:r>
              <a:rPr lang="en-GB" dirty="0"/>
              <a:t> </a:t>
            </a:r>
            <a:r>
              <a:rPr lang="en-GB" dirty="0" err="1"/>
              <a:t>kusintha</a:t>
            </a:r>
            <a:r>
              <a:rPr lang="en-GB" dirty="0"/>
              <a:t> </a:t>
            </a:r>
            <a:r>
              <a:rPr lang="en-GB" dirty="0" err="1"/>
              <a:t>ndipo</a:t>
            </a:r>
            <a:r>
              <a:rPr lang="en-GB" dirty="0"/>
              <a:t> </a:t>
            </a:r>
            <a:r>
              <a:rPr lang="en-GB" dirty="0" err="1"/>
              <a:t>pangani</a:t>
            </a:r>
            <a:r>
              <a:rPr lang="en-GB" dirty="0"/>
              <a:t> </a:t>
            </a:r>
            <a:r>
              <a:rPr lang="en-GB" dirty="0" err="1"/>
              <a:t>anthu</a:t>
            </a:r>
            <a:r>
              <a:rPr lang="en-GB" dirty="0"/>
              <a:t> </a:t>
            </a:r>
            <a:r>
              <a:rPr lang="en-GB" dirty="0" err="1"/>
              <a:t>kukhala</a:t>
            </a:r>
            <a:r>
              <a:rPr lang="en-GB" dirty="0"/>
              <a:t> </a:t>
            </a:r>
            <a:r>
              <a:rPr lang="en-GB" dirty="0" err="1"/>
              <a:t>ophunzira</a:t>
            </a:r>
            <a:r>
              <a:rPr lang="en-GB" dirty="0"/>
              <a:t> 	a pa Aroma 12 </a:t>
            </a:r>
            <a:r>
              <a:rPr lang="en-GB" dirty="0" err="1"/>
              <a:t>mkati</a:t>
            </a:r>
            <a:r>
              <a:rPr lang="en-GB" dirty="0"/>
              <a:t> </a:t>
            </a:r>
            <a:r>
              <a:rPr lang="en-GB" dirty="0" err="1"/>
              <a:t>ndi</a:t>
            </a:r>
            <a:r>
              <a:rPr lang="en-GB" dirty="0"/>
              <a:t> </a:t>
            </a:r>
            <a:r>
              <a:rPr lang="en-GB" dirty="0" err="1"/>
              <a:t>kunja</a:t>
            </a:r>
            <a:r>
              <a:rPr lang="en-GB" dirty="0"/>
              <a:t> </a:t>
            </a:r>
            <a:r>
              <a:rPr lang="en-GB" dirty="0" err="1"/>
              <a:t>komwe</a:t>
            </a:r>
            <a:r>
              <a:rPr lang="en-GB" dirty="0"/>
              <a:t>. </a:t>
            </a:r>
            <a:r>
              <a:rPr lang="en-GB" dirty="0" err="1"/>
              <a:t>Yambani</a:t>
            </a:r>
            <a:r>
              <a:rPr lang="en-GB" dirty="0"/>
              <a:t> </a:t>
            </a:r>
            <a:r>
              <a:rPr lang="en-GB" dirty="0" err="1"/>
              <a:t>ndi</a:t>
            </a:r>
            <a:r>
              <a:rPr lang="en-GB" dirty="0"/>
              <a:t> </a:t>
            </a:r>
            <a:r>
              <a:rPr lang="en-GB" u="sng" dirty="0"/>
              <a:t>INU</a:t>
            </a:r>
            <a:r>
              <a:rPr lang="en-GB" dirty="0"/>
              <a:t> </a:t>
            </a:r>
            <a:r>
              <a:rPr lang="en-GB" u="sng" dirty="0"/>
              <a:t>ENI</a:t>
            </a:r>
            <a:r>
              <a:rPr lang="en-GB" dirty="0"/>
              <a:t> 	</a:t>
            </a:r>
            <a:r>
              <a:rPr lang="en-GB" u="sng" dirty="0"/>
              <a:t>AKE</a:t>
            </a:r>
            <a:r>
              <a:rPr lang="en-GB" dirty="0"/>
              <a:t>, </a:t>
            </a:r>
            <a:r>
              <a:rPr lang="en-GB" dirty="0" err="1"/>
              <a:t>kenako</a:t>
            </a:r>
            <a:r>
              <a:rPr lang="en-GB" dirty="0"/>
              <a:t> </a:t>
            </a:r>
            <a:r>
              <a:rPr lang="en-GB" dirty="0" err="1"/>
              <a:t>phunzitsani</a:t>
            </a:r>
            <a:r>
              <a:rPr lang="en-GB" dirty="0"/>
              <a:t> </a:t>
            </a:r>
            <a:r>
              <a:rPr lang="en-GB" u="sng" dirty="0"/>
              <a:t>ATSOGOLERI</a:t>
            </a:r>
            <a:r>
              <a:rPr lang="en-GB" dirty="0"/>
              <a:t> anu, </a:t>
            </a:r>
            <a:r>
              <a:rPr lang="en-GB" dirty="0" err="1"/>
              <a:t>ndipo</a:t>
            </a:r>
            <a:r>
              <a:rPr lang="en-GB" dirty="0"/>
              <a:t> </a:t>
            </a:r>
            <a:r>
              <a:rPr lang="en-GB" dirty="0" err="1"/>
              <a:t>malizirani</a:t>
            </a:r>
            <a:r>
              <a:rPr lang="en-GB" dirty="0"/>
              <a:t> 	</a:t>
            </a:r>
            <a:r>
              <a:rPr lang="en-GB" dirty="0" err="1"/>
              <a:t>ndi</a:t>
            </a:r>
            <a:r>
              <a:rPr lang="en-GB" dirty="0"/>
              <a:t> </a:t>
            </a:r>
            <a:r>
              <a:rPr lang="en-GB" dirty="0" err="1"/>
              <a:t>kufotokoza</a:t>
            </a:r>
            <a:r>
              <a:rPr lang="en-GB" dirty="0"/>
              <a:t> za </a:t>
            </a:r>
            <a:r>
              <a:rPr lang="en-GB" dirty="0" err="1"/>
              <a:t>mfundoyi</a:t>
            </a:r>
            <a:r>
              <a:rPr lang="en-GB" dirty="0"/>
              <a:t> </a:t>
            </a:r>
            <a:r>
              <a:rPr lang="en-GB" u="sng" dirty="0"/>
              <a:t>MUMPINGO</a:t>
            </a:r>
            <a:r>
              <a:rPr lang="en-GB" dirty="0"/>
              <a:t> </a:t>
            </a:r>
            <a:r>
              <a:rPr lang="en-GB" dirty="0" err="1"/>
              <a:t>wanu</a:t>
            </a:r>
            <a:r>
              <a:rPr lang="en-GB" dirty="0"/>
              <a:t>. </a:t>
            </a:r>
          </a:p>
        </p:txBody>
      </p:sp>
      <p:pic>
        <p:nvPicPr>
          <p:cNvPr id="3" name="Picture 2">
            <a:extLst>
              <a:ext uri="{FF2B5EF4-FFF2-40B4-BE49-F238E27FC236}">
                <a16:creationId xmlns:a16="http://schemas.microsoft.com/office/drawing/2014/main" id="{7825E666-21EC-347A-8B77-DE046851D63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1"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73" name="YOU: God wants to work deeply in you before working through you. Your people will follow your example—you must BE a Romans 12 disciple so they can BECOME one too."/>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INU</a:t>
            </a:r>
            <a:r>
              <a:rPr dirty="0">
                <a:latin typeface="Source Serif Variable Bold"/>
                <a:ea typeface="Source Serif Variable Bold"/>
                <a:cs typeface="Source Serif Variable Bold"/>
                <a:sym typeface="Source Serif Variable Bold"/>
              </a:rPr>
              <a:t>:</a:t>
            </a:r>
            <a:r>
              <a:rPr dirty="0"/>
              <a:t> </a:t>
            </a:r>
            <a:r>
              <a:rPr lang="en-GB" dirty="0" err="1"/>
              <a:t>Mulungu</a:t>
            </a:r>
            <a:r>
              <a:rPr lang="en-GB" dirty="0"/>
              <a:t> </a:t>
            </a:r>
            <a:r>
              <a:rPr lang="en-GB" dirty="0" err="1"/>
              <a:t>akufuna</a:t>
            </a:r>
            <a:r>
              <a:rPr lang="en-GB" dirty="0"/>
              <a:t> </a:t>
            </a:r>
            <a:r>
              <a:rPr lang="en-GB" dirty="0" err="1"/>
              <a:t>kuyamba</a:t>
            </a:r>
            <a:r>
              <a:rPr lang="en-GB" dirty="0"/>
              <a:t> </a:t>
            </a:r>
            <a:r>
              <a:rPr lang="en-GB" dirty="0" err="1"/>
              <a:t>ndi</a:t>
            </a:r>
            <a:r>
              <a:rPr lang="en-GB" dirty="0"/>
              <a:t> </a:t>
            </a:r>
            <a:r>
              <a:rPr lang="en-GB" dirty="0" err="1"/>
              <a:t>kugwira</a:t>
            </a:r>
            <a:r>
              <a:rPr lang="en-GB" dirty="0"/>
              <a:t> </a:t>
            </a:r>
            <a:r>
              <a:rPr lang="en-GB" dirty="0" err="1"/>
              <a:t>ntchito</a:t>
            </a:r>
            <a:r>
              <a:rPr lang="en-GB" dirty="0"/>
              <a:t> </a:t>
            </a:r>
            <a:r>
              <a:rPr lang="en-GB" dirty="0" err="1"/>
              <a:t>yaikulu</a:t>
            </a:r>
            <a:r>
              <a:rPr lang="en-GB" dirty="0"/>
              <a:t> </a:t>
            </a:r>
            <a:r>
              <a:rPr lang="en-GB" dirty="0" err="1"/>
              <a:t>mkati</a:t>
            </a:r>
            <a:r>
              <a:rPr lang="en-GB" dirty="0"/>
              <a:t> </a:t>
            </a:r>
            <a:r>
              <a:rPr lang="en-GB" dirty="0" err="1"/>
              <a:t>mwa</a:t>
            </a:r>
            <a:r>
              <a:rPr lang="en-GB" dirty="0"/>
              <a:t> </a:t>
            </a:r>
            <a:r>
              <a:rPr lang="en-GB" dirty="0" err="1"/>
              <a:t>inu</a:t>
            </a:r>
            <a:r>
              <a:rPr lang="en-GB" dirty="0"/>
              <a:t> </a:t>
            </a:r>
            <a:r>
              <a:rPr lang="en-GB" dirty="0" err="1"/>
              <a:t>asanayambe</a:t>
            </a:r>
            <a:r>
              <a:rPr lang="en-GB" dirty="0"/>
              <a:t> </a:t>
            </a:r>
            <a:r>
              <a:rPr lang="en-GB" dirty="0" err="1"/>
              <a:t>kugwira</a:t>
            </a:r>
            <a:r>
              <a:rPr lang="en-GB" dirty="0"/>
              <a:t> </a:t>
            </a:r>
            <a:r>
              <a:rPr lang="en-GB" dirty="0" err="1"/>
              <a:t>ntchito</a:t>
            </a:r>
            <a:r>
              <a:rPr lang="en-GB" dirty="0"/>
              <a:t> </a:t>
            </a:r>
            <a:r>
              <a:rPr lang="en-GB" dirty="0" err="1"/>
              <a:t>kudzera</a:t>
            </a:r>
            <a:r>
              <a:rPr lang="en-GB" dirty="0"/>
              <a:t> </a:t>
            </a:r>
            <a:r>
              <a:rPr lang="en-GB" dirty="0" err="1"/>
              <a:t>mwa</a:t>
            </a:r>
            <a:r>
              <a:rPr lang="en-GB" dirty="0"/>
              <a:t> </a:t>
            </a:r>
            <a:r>
              <a:rPr lang="en-GB" dirty="0" err="1"/>
              <a:t>inu</a:t>
            </a:r>
            <a:r>
              <a:rPr lang="en-GB" dirty="0"/>
              <a:t>. </a:t>
            </a:r>
            <a:r>
              <a:rPr lang="en-GB" dirty="0" err="1"/>
              <a:t>Anthu</a:t>
            </a:r>
            <a:r>
              <a:rPr lang="en-GB" dirty="0"/>
              <a:t> anu </a:t>
            </a:r>
            <a:r>
              <a:rPr lang="en-GB" dirty="0" err="1"/>
              <a:t>adzatsatira</a:t>
            </a:r>
            <a:r>
              <a:rPr lang="en-GB" dirty="0"/>
              <a:t> </a:t>
            </a:r>
            <a:r>
              <a:rPr lang="en-GB" dirty="0" err="1"/>
              <a:t>chitsanzo</a:t>
            </a:r>
            <a:r>
              <a:rPr lang="en-GB" dirty="0"/>
              <a:t> cha </a:t>
            </a:r>
            <a:r>
              <a:rPr lang="en-GB" dirty="0" err="1"/>
              <a:t>inu</a:t>
            </a:r>
            <a:r>
              <a:rPr lang="en-GB" dirty="0"/>
              <a:t>—</a:t>
            </a:r>
            <a:r>
              <a:rPr lang="en-GB" dirty="0" err="1"/>
              <a:t>muyenera</a:t>
            </a:r>
            <a:r>
              <a:rPr lang="en-GB" dirty="0"/>
              <a:t> </a:t>
            </a:r>
            <a:r>
              <a:rPr lang="en-GB" u="sng" dirty="0"/>
              <a:t>KUKHALA</a:t>
            </a:r>
            <a:r>
              <a:rPr lang="en-GB" dirty="0"/>
              <a:t> </a:t>
            </a:r>
            <a:r>
              <a:rPr lang="en-GB" dirty="0" err="1"/>
              <a:t>wophunzira</a:t>
            </a:r>
            <a:r>
              <a:rPr lang="en-GB" dirty="0"/>
              <a:t> </a:t>
            </a:r>
            <a:r>
              <a:rPr lang="en-GB" dirty="0" err="1"/>
              <a:t>wa</a:t>
            </a:r>
            <a:r>
              <a:rPr lang="en-GB" dirty="0"/>
              <a:t> pa Aroma 12 </a:t>
            </a:r>
            <a:r>
              <a:rPr lang="en-GB" dirty="0" err="1"/>
              <a:t>kuti</a:t>
            </a:r>
            <a:r>
              <a:rPr lang="en-GB" dirty="0"/>
              <a:t> </a:t>
            </a:r>
            <a:r>
              <a:rPr lang="en-GB" dirty="0" err="1"/>
              <a:t>naonso</a:t>
            </a:r>
            <a:r>
              <a:rPr lang="en-GB" dirty="0"/>
              <a:t> AKHALE </a:t>
            </a:r>
            <a:r>
              <a:rPr lang="en-GB" dirty="0" err="1"/>
              <a:t>choncho</a:t>
            </a:r>
            <a:r>
              <a:rPr dirty="0"/>
              <a:t>.</a:t>
            </a:r>
          </a:p>
        </p:txBody>
      </p:sp>
      <p:pic>
        <p:nvPicPr>
          <p:cNvPr id="3" name="Picture 2">
            <a:extLst>
              <a:ext uri="{FF2B5EF4-FFF2-40B4-BE49-F238E27FC236}">
                <a16:creationId xmlns:a16="http://schemas.microsoft.com/office/drawing/2014/main" id="{EA5235F2-60AA-DD43-A1DD-B771AA51867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5"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77" name="YOUR LEADERS: Pastor, you can’t do it all! Focus on a few, just as Jesus did. Who are your “Peter, James, and John”? Who are your “12 disciples?” By investing in a few, you first build a team of Romans 12 leaders.  They will help transform your church in"/>
          <p:cNvSpPr txBox="1">
            <a:spLocks noGrp="1"/>
          </p:cNvSpPr>
          <p:nvPr>
            <p:ph type="subTitle" idx="1"/>
          </p:nvPr>
        </p:nvSpPr>
        <p:spPr>
          <a:xfrm>
            <a:off x="1206500" y="2070402"/>
            <a:ext cx="20088148"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ATSOGOLERI ANU</a:t>
            </a:r>
            <a:r>
              <a:rPr dirty="0">
                <a:latin typeface="Source Serif Variable Bold"/>
                <a:ea typeface="Source Serif Variable Bold"/>
                <a:cs typeface="Source Serif Variable Bold"/>
                <a:sym typeface="Source Serif Variable Bold"/>
              </a:rPr>
              <a:t>: </a:t>
            </a:r>
            <a:r>
              <a:rPr lang="en-GB" dirty="0" err="1"/>
              <a:t>Abusa</a:t>
            </a:r>
            <a:r>
              <a:rPr lang="en-GB" dirty="0"/>
              <a:t>, </a:t>
            </a:r>
            <a:r>
              <a:rPr lang="en-GB" dirty="0" err="1"/>
              <a:t>simungachite</a:t>
            </a:r>
            <a:r>
              <a:rPr lang="en-GB" dirty="0"/>
              <a:t> </a:t>
            </a:r>
            <a:r>
              <a:rPr lang="en-GB" dirty="0" err="1"/>
              <a:t>chilichonse</a:t>
            </a:r>
            <a:r>
              <a:rPr lang="en-GB" dirty="0"/>
              <a:t> </a:t>
            </a:r>
            <a:r>
              <a:rPr lang="en-GB" dirty="0" err="1"/>
              <a:t>panokha</a:t>
            </a:r>
            <a:r>
              <a:rPr lang="en-GB" dirty="0"/>
              <a:t>! </a:t>
            </a:r>
            <a:r>
              <a:rPr lang="en-GB" dirty="0" err="1"/>
              <a:t>Ikani</a:t>
            </a:r>
            <a:r>
              <a:rPr lang="en-GB" dirty="0"/>
              <a:t> </a:t>
            </a:r>
            <a:r>
              <a:rPr lang="en-GB" dirty="0" err="1"/>
              <a:t>chidwi</a:t>
            </a:r>
            <a:r>
              <a:rPr lang="en-GB" dirty="0"/>
              <a:t> pa </a:t>
            </a:r>
            <a:r>
              <a:rPr lang="en-GB" dirty="0" err="1"/>
              <a:t>zinthu</a:t>
            </a:r>
            <a:r>
              <a:rPr lang="en-GB" dirty="0"/>
              <a:t> </a:t>
            </a:r>
            <a:r>
              <a:rPr lang="en-GB" dirty="0" err="1"/>
              <a:t>zochepa</a:t>
            </a:r>
            <a:r>
              <a:rPr lang="en-GB" dirty="0"/>
              <a:t> </a:t>
            </a:r>
            <a:r>
              <a:rPr lang="en-GB" dirty="0" err="1"/>
              <a:t>chabe</a:t>
            </a:r>
            <a:r>
              <a:rPr lang="en-GB" dirty="0"/>
              <a:t>, </a:t>
            </a:r>
            <a:r>
              <a:rPr lang="en-GB" dirty="0" err="1"/>
              <a:t>monga</a:t>
            </a:r>
            <a:r>
              <a:rPr lang="en-GB" dirty="0"/>
              <a:t> </a:t>
            </a:r>
            <a:r>
              <a:rPr lang="en-GB" dirty="0" err="1"/>
              <a:t>Yesu</a:t>
            </a:r>
            <a:r>
              <a:rPr lang="en-GB" dirty="0"/>
              <a:t> </a:t>
            </a:r>
            <a:r>
              <a:rPr lang="en-GB" dirty="0" err="1"/>
              <a:t>amachitira</a:t>
            </a:r>
            <a:r>
              <a:rPr lang="en-GB" dirty="0"/>
              <a:t>. Kodi a “</a:t>
            </a:r>
            <a:r>
              <a:rPr lang="en-GB" dirty="0" err="1"/>
              <a:t>Petulo</a:t>
            </a:r>
            <a:r>
              <a:rPr lang="en-GB" dirty="0"/>
              <a:t>, </a:t>
            </a:r>
            <a:r>
              <a:rPr lang="en-GB" dirty="0" err="1"/>
              <a:t>Yakobo</a:t>
            </a:r>
            <a:r>
              <a:rPr lang="en-GB" dirty="0"/>
              <a:t> </a:t>
            </a:r>
            <a:r>
              <a:rPr lang="en-GB" dirty="0" err="1"/>
              <a:t>ndi</a:t>
            </a:r>
            <a:r>
              <a:rPr lang="en-GB" dirty="0"/>
              <a:t> </a:t>
            </a:r>
            <a:r>
              <a:rPr lang="en-GB" dirty="0" err="1"/>
              <a:t>Yohane</a:t>
            </a:r>
            <a:r>
              <a:rPr lang="en-GB" dirty="0"/>
              <a:t>” anu </a:t>
            </a:r>
            <a:r>
              <a:rPr lang="en-GB" dirty="0" err="1"/>
              <a:t>ndi</a:t>
            </a:r>
            <a:r>
              <a:rPr lang="en-GB" dirty="0"/>
              <a:t> </a:t>
            </a:r>
            <a:r>
              <a:rPr lang="en-GB" dirty="0" err="1"/>
              <a:t>ati</a:t>
            </a:r>
            <a:r>
              <a:rPr lang="en-GB" dirty="0"/>
              <a:t>? Kodi </a:t>
            </a:r>
            <a:r>
              <a:rPr lang="en-GB" dirty="0" err="1"/>
              <a:t>ophunzira</a:t>
            </a:r>
            <a:r>
              <a:rPr lang="en-GB" dirty="0"/>
              <a:t> anu “12 </a:t>
            </a:r>
            <a:r>
              <a:rPr lang="en-GB" dirty="0" err="1"/>
              <a:t>ndi</a:t>
            </a:r>
            <a:r>
              <a:rPr lang="en-GB" dirty="0"/>
              <a:t> </a:t>
            </a:r>
            <a:r>
              <a:rPr lang="en-GB" dirty="0" err="1"/>
              <a:t>ati</a:t>
            </a:r>
            <a:r>
              <a:rPr lang="en-GB" dirty="0"/>
              <a:t>?” </a:t>
            </a:r>
            <a:r>
              <a:rPr lang="en-GB" dirty="0" err="1"/>
              <a:t>Pogwiritsa</a:t>
            </a:r>
            <a:r>
              <a:rPr lang="en-GB" dirty="0"/>
              <a:t> </a:t>
            </a:r>
            <a:r>
              <a:rPr lang="en-GB" dirty="0" err="1"/>
              <a:t>ntchito</a:t>
            </a:r>
            <a:r>
              <a:rPr lang="en-GB" dirty="0"/>
              <a:t> </a:t>
            </a:r>
            <a:r>
              <a:rPr lang="en-GB" dirty="0" err="1"/>
              <a:t>anthu</a:t>
            </a:r>
            <a:r>
              <a:rPr lang="en-GB" dirty="0"/>
              <a:t> </a:t>
            </a:r>
            <a:r>
              <a:rPr lang="en-GB" dirty="0" err="1"/>
              <a:t>ena</a:t>
            </a:r>
            <a:r>
              <a:rPr lang="en-GB" dirty="0"/>
              <a:t> </a:t>
            </a:r>
            <a:r>
              <a:rPr lang="en-GB" dirty="0" err="1"/>
              <a:t>ochepa</a:t>
            </a:r>
            <a:r>
              <a:rPr lang="en-GB" dirty="0"/>
              <a:t> </a:t>
            </a:r>
            <a:r>
              <a:rPr lang="en-GB" dirty="0" err="1"/>
              <a:t>chabe</a:t>
            </a:r>
            <a:r>
              <a:rPr lang="en-GB" dirty="0"/>
              <a:t>, </a:t>
            </a:r>
            <a:r>
              <a:rPr lang="en-GB" dirty="0" err="1"/>
              <a:t>mumakhala</a:t>
            </a:r>
            <a:r>
              <a:rPr lang="en-GB" dirty="0"/>
              <a:t> </a:t>
            </a:r>
            <a:r>
              <a:rPr lang="en-GB" dirty="0" err="1"/>
              <a:t>mukukhazikitsa</a:t>
            </a:r>
            <a:r>
              <a:rPr lang="en-GB" dirty="0"/>
              <a:t> </a:t>
            </a:r>
            <a:r>
              <a:rPr lang="en-GB" dirty="0" err="1"/>
              <a:t>gulu</a:t>
            </a:r>
            <a:r>
              <a:rPr lang="en-GB" dirty="0"/>
              <a:t> la </a:t>
            </a:r>
            <a:r>
              <a:rPr lang="en-GB" dirty="0" err="1"/>
              <a:t>atsogoleri</a:t>
            </a:r>
            <a:r>
              <a:rPr lang="en-GB" dirty="0"/>
              <a:t> a pa Aroma 12. Iwo </a:t>
            </a:r>
            <a:r>
              <a:rPr lang="en-GB" dirty="0" err="1"/>
              <a:t>adzakuthandizani</a:t>
            </a:r>
            <a:r>
              <a:rPr lang="en-GB" dirty="0"/>
              <a:t> </a:t>
            </a:r>
            <a:r>
              <a:rPr lang="en-GB" dirty="0" err="1"/>
              <a:t>kusintha</a:t>
            </a:r>
            <a:r>
              <a:rPr lang="en-GB" dirty="0"/>
              <a:t> mpingo </a:t>
            </a:r>
            <a:r>
              <a:rPr lang="en-GB" dirty="0" err="1"/>
              <a:t>wanu</a:t>
            </a:r>
            <a:r>
              <a:rPr lang="en-GB" dirty="0"/>
              <a:t> </a:t>
            </a:r>
            <a:r>
              <a:rPr lang="en-GB" dirty="0" err="1"/>
              <a:t>kukhala</a:t>
            </a:r>
            <a:r>
              <a:rPr lang="en-GB" dirty="0"/>
              <a:t> Mpingo </a:t>
            </a:r>
            <a:r>
              <a:rPr lang="en-GB" dirty="0" err="1"/>
              <a:t>wa</a:t>
            </a:r>
            <a:r>
              <a:rPr lang="en-GB" dirty="0"/>
              <a:t> </a:t>
            </a:r>
            <a:r>
              <a:rPr lang="en-GB" dirty="0" err="1"/>
              <a:t>Mphamvu</a:t>
            </a:r>
            <a:r>
              <a:rPr lang="en-GB" dirty="0"/>
              <a:t> </a:t>
            </a:r>
            <a:r>
              <a:rPr lang="en-GB" dirty="0" err="1"/>
              <a:t>Zoposa</a:t>
            </a:r>
            <a:r>
              <a:rPr lang="en-GB" dirty="0"/>
              <a:t>.</a:t>
            </a:r>
            <a:r>
              <a:rPr dirty="0"/>
              <a:t>.</a:t>
            </a:r>
          </a:p>
        </p:txBody>
      </p:sp>
      <p:pic>
        <p:nvPicPr>
          <p:cNvPr id="3" name="Picture 2">
            <a:extLst>
              <a:ext uri="{FF2B5EF4-FFF2-40B4-BE49-F238E27FC236}">
                <a16:creationId xmlns:a16="http://schemas.microsoft.com/office/drawing/2014/main" id="{295EA16C-2874-1323-B4F6-57C8842A65D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779"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781" name="YOUR CONGREGATION: Once your leaders are committed to becoming Romans 12 Christians, it is then time to teach your church!"/>
          <p:cNvSpPr txBox="1">
            <a:spLocks noGrp="1"/>
          </p:cNvSpPr>
          <p:nvPr>
            <p:ph type="subTitle" idx="1"/>
          </p:nvPr>
        </p:nvSpPr>
        <p:spPr>
          <a:xfrm>
            <a:off x="1206500" y="2070402"/>
            <a:ext cx="21546107" cy="8079400"/>
          </a:xfrm>
          <a:prstGeom prst="rect">
            <a:avLst/>
          </a:prstGeom>
        </p:spPr>
        <p:txBody>
          <a:bodyPr/>
          <a:lstStyle/>
          <a:p>
            <a:pPr>
              <a:spcBef>
                <a:spcPts val="4500"/>
              </a:spcBef>
              <a:defRPr b="0">
                <a:latin typeface="Source Serif Variable Regular"/>
                <a:ea typeface="Source Serif Variable Regular"/>
                <a:cs typeface="Source Serif Variable Regular"/>
                <a:sym typeface="Source Serif Variable Regular"/>
              </a:defRPr>
            </a:pPr>
            <a:r>
              <a:rPr lang="en-GB" dirty="0">
                <a:latin typeface="Source Serif Variable Bold"/>
                <a:ea typeface="Source Serif Variable Bold"/>
                <a:cs typeface="Source Serif Variable Bold"/>
                <a:sym typeface="Source Serif Variable Bold"/>
              </a:rPr>
              <a:t>MPINGO WANU</a:t>
            </a:r>
            <a:r>
              <a:rPr dirty="0">
                <a:latin typeface="Source Serif Variable Bold"/>
                <a:ea typeface="Source Serif Variable Bold"/>
                <a:cs typeface="Source Serif Variable Bold"/>
                <a:sym typeface="Source Serif Variable Bold"/>
              </a:rPr>
              <a:t>: </a:t>
            </a:r>
            <a:r>
              <a:rPr lang="en-GB" dirty="0" err="1"/>
              <a:t>Atsogoleri</a:t>
            </a:r>
            <a:r>
              <a:rPr lang="en-GB" dirty="0"/>
              <a:t> anu </a:t>
            </a:r>
            <a:r>
              <a:rPr lang="en-GB" dirty="0" err="1"/>
              <a:t>akatsimikiza</a:t>
            </a:r>
            <a:r>
              <a:rPr lang="en-GB" dirty="0"/>
              <a:t> </a:t>
            </a:r>
            <a:r>
              <a:rPr lang="en-GB" dirty="0" err="1"/>
              <a:t>kukhala</a:t>
            </a:r>
            <a:r>
              <a:rPr lang="en-GB" dirty="0"/>
              <a:t> </a:t>
            </a:r>
            <a:r>
              <a:rPr lang="en-GB" dirty="0" err="1"/>
              <a:t>atsogoleri</a:t>
            </a:r>
            <a:r>
              <a:rPr lang="en-GB" dirty="0"/>
              <a:t> a pa Aroma 12, </a:t>
            </a:r>
            <a:r>
              <a:rPr lang="en-GB" dirty="0" err="1"/>
              <a:t>iyo</a:t>
            </a:r>
            <a:r>
              <a:rPr lang="en-GB" dirty="0"/>
              <a:t> </a:t>
            </a:r>
            <a:r>
              <a:rPr lang="en-GB" dirty="0" err="1"/>
              <a:t>ndi</a:t>
            </a:r>
            <a:r>
              <a:rPr lang="en-GB" dirty="0"/>
              <a:t> </a:t>
            </a:r>
            <a:r>
              <a:rPr lang="en-GB" dirty="0" err="1"/>
              <a:t>nthawi</a:t>
            </a:r>
            <a:r>
              <a:rPr lang="en-GB" dirty="0"/>
              <a:t> </a:t>
            </a:r>
            <a:r>
              <a:rPr lang="en-GB" dirty="0" err="1"/>
              <a:t>yoti</a:t>
            </a:r>
            <a:r>
              <a:rPr lang="en-GB" dirty="0"/>
              <a:t> </a:t>
            </a:r>
            <a:r>
              <a:rPr lang="en-GB" dirty="0" err="1"/>
              <a:t>muphunzitse</a:t>
            </a:r>
            <a:r>
              <a:rPr lang="en-GB" dirty="0"/>
              <a:t> mpingo </a:t>
            </a:r>
            <a:r>
              <a:rPr lang="en-GB" dirty="0" err="1"/>
              <a:t>wanu</a:t>
            </a:r>
            <a:r>
              <a:rPr lang="en-GB" dirty="0"/>
              <a:t> </a:t>
            </a:r>
            <a:r>
              <a:rPr lang="en-GB" dirty="0" err="1"/>
              <a:t>wonse</a:t>
            </a:r>
            <a:r>
              <a:rPr lang="en-GB" dirty="0"/>
              <a:t>!</a:t>
            </a:r>
          </a:p>
        </p:txBody>
      </p:sp>
      <p:pic>
        <p:nvPicPr>
          <p:cNvPr id="2" name="Picture 1">
            <a:extLst>
              <a:ext uri="{FF2B5EF4-FFF2-40B4-BE49-F238E27FC236}">
                <a16:creationId xmlns:a16="http://schemas.microsoft.com/office/drawing/2014/main" id="{BF646F19-7CAD-10E1-52A7-64B8C3F88540}"/>
              </a:ext>
            </a:extLst>
          </p:cNvPr>
          <p:cNvPicPr>
            <a:picLocks noChangeAspect="1"/>
          </p:cNvPicPr>
          <p:nvPr/>
        </p:nvPicPr>
        <p:blipFill>
          <a:blip r:embed="rId3"/>
          <a:stretch>
            <a:fillRect/>
          </a:stretch>
        </p:blipFill>
        <p:spPr>
          <a:xfrm>
            <a:off x="1483858" y="11849425"/>
            <a:ext cx="5461000" cy="1028700"/>
          </a:xfrm>
          <a:prstGeom prst="rect">
            <a:avLst/>
          </a:prstGeom>
        </p:spPr>
      </p:pic>
    </p:spTree>
  </p:cSld>
  <p:clrMapOvr>
    <a:masterClrMapping/>
  </p:clrMapOvr>
  <p:transition spd="med"/>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3" name="The Romans 12 Leadership Commitment"/>
          <p:cNvSpPr txBox="1">
            <a:spLocks noGrp="1"/>
          </p:cNvSpPr>
          <p:nvPr>
            <p:ph type="ctrTitle"/>
          </p:nvPr>
        </p:nvSpPr>
        <p:spPr>
          <a:xfrm>
            <a:off x="1206496" y="1458549"/>
            <a:ext cx="20537413" cy="3244079"/>
          </a:xfrm>
          <a:prstGeom prst="rect">
            <a:avLst/>
          </a:prstGeom>
        </p:spPr>
        <p:txBody>
          <a:bodyPr/>
          <a:lstStyle>
            <a:lvl1pPr>
              <a:defRPr sz="8500" b="0" spc="-340">
                <a:latin typeface="+mn-lt"/>
                <a:ea typeface="+mn-ea"/>
                <a:cs typeface="+mn-cs"/>
                <a:sym typeface="Montserrat Light"/>
              </a:defRPr>
            </a:lvl1pPr>
          </a:lstStyle>
          <a:p>
            <a:r>
              <a:rPr lang="en-GB" dirty="0" err="1"/>
              <a:t>Chitsimikizo</a:t>
            </a:r>
            <a:r>
              <a:rPr lang="en-GB" dirty="0"/>
              <a:t> cha </a:t>
            </a:r>
            <a:r>
              <a:rPr lang="en-GB" dirty="0" err="1"/>
              <a:t>Mtsogoleri</a:t>
            </a:r>
            <a:r>
              <a:rPr lang="en-GB" dirty="0"/>
              <a:t> </a:t>
            </a:r>
            <a:r>
              <a:rPr lang="en-GB" dirty="0" err="1"/>
              <a:t>wa</a:t>
            </a:r>
            <a:r>
              <a:rPr lang="en-GB" dirty="0"/>
              <a:t> pa Aroma 12</a:t>
            </a:r>
            <a:endParaRPr dirty="0"/>
          </a:p>
        </p:txBody>
      </p:sp>
      <p:sp>
        <p:nvSpPr>
          <p:cNvPr id="784" name="I commit to being a disciple of Jesus before being a leader for Jesus"/>
          <p:cNvSpPr txBox="1">
            <a:spLocks noGrp="1"/>
          </p:cNvSpPr>
          <p:nvPr>
            <p:ph type="subTitle" idx="1"/>
          </p:nvPr>
        </p:nvSpPr>
        <p:spPr>
          <a:xfrm>
            <a:off x="1141291" y="8220976"/>
            <a:ext cx="21013316" cy="6834816"/>
          </a:xfrm>
          <a:prstGeom prst="rect">
            <a:avLst/>
          </a:prstGeom>
        </p:spPr>
        <p:txBody>
          <a:bodyPr/>
          <a:lstStyle/>
          <a:p>
            <a: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pPr>
            <a:r>
              <a:rPr lang="en-GB" dirty="0" err="1"/>
              <a:t>Ndikutsimikiza</a:t>
            </a:r>
            <a:r>
              <a:rPr lang="en-GB" dirty="0"/>
              <a:t> </a:t>
            </a:r>
            <a:r>
              <a:rPr lang="en-GB" dirty="0" err="1"/>
              <a:t>kuti</a:t>
            </a:r>
            <a:r>
              <a:rPr lang="en-GB" dirty="0"/>
              <a:t> </a:t>
            </a:r>
            <a:r>
              <a:rPr lang="en-GB" dirty="0" err="1"/>
              <a:t>ndikhala</a:t>
            </a:r>
            <a:r>
              <a:rPr lang="en-GB" dirty="0"/>
              <a:t> </a:t>
            </a:r>
            <a:r>
              <a:rPr lang="en-GB" dirty="0" err="1"/>
              <a:t>wophunzira</a:t>
            </a:r>
            <a:r>
              <a:rPr lang="en-GB" dirty="0"/>
              <a:t> </a:t>
            </a:r>
            <a:r>
              <a:rPr lang="en-GB" dirty="0" err="1"/>
              <a:t>wa</a:t>
            </a:r>
            <a:r>
              <a:rPr lang="en-GB" dirty="0"/>
              <a:t> </a:t>
            </a:r>
            <a:r>
              <a:rPr lang="en-GB" dirty="0" err="1"/>
              <a:t>Yesu</a:t>
            </a:r>
            <a:r>
              <a:rPr lang="en-GB" dirty="0"/>
              <a:t> </a:t>
            </a:r>
            <a:r>
              <a:rPr lang="en-GB" dirty="0" err="1"/>
              <a:t>ndisanakhale</a:t>
            </a:r>
            <a:r>
              <a:rPr lang="en-GB" dirty="0"/>
              <a:t> </a:t>
            </a:r>
            <a:r>
              <a:rPr lang="en-GB" dirty="0" err="1"/>
              <a:t>mtsogoleri</a:t>
            </a:r>
            <a:r>
              <a:rPr lang="en-GB" dirty="0"/>
              <a:t> pa </a:t>
            </a:r>
            <a:r>
              <a:rPr lang="en-GB" dirty="0" err="1"/>
              <a:t>ntchito</a:t>
            </a:r>
            <a:r>
              <a:rPr lang="en-GB" dirty="0"/>
              <a:t> </a:t>
            </a:r>
            <a:r>
              <a:rPr lang="en-GB" dirty="0" err="1"/>
              <a:t>ya</a:t>
            </a:r>
            <a:r>
              <a:rPr lang="en-GB" dirty="0"/>
              <a:t> </a:t>
            </a:r>
            <a:r>
              <a:rPr lang="en-GB" dirty="0" err="1"/>
              <a:t>Yesu</a:t>
            </a:r>
            <a:r>
              <a:rPr lang="en-GB" dirty="0"/>
              <a:t>.</a:t>
            </a:r>
            <a:endParaRPr dirty="0"/>
          </a:p>
        </p:txBody>
      </p:sp>
      <p:pic>
        <p:nvPicPr>
          <p:cNvPr id="785"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sp>
        <p:nvSpPr>
          <p:cNvPr id="787" name="By God’s grace, I want to BE the person I want my people to BECOME. I will turn my good intentions into actions, therefore,"/>
          <p:cNvSpPr txBox="1"/>
          <p:nvPr/>
        </p:nvSpPr>
        <p:spPr>
          <a:xfrm>
            <a:off x="1206496" y="5155566"/>
            <a:ext cx="21694027" cy="2581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lnSpcReduction="10000"/>
          </a:bodyPr>
          <a:lstStyle>
            <a:lvl1pPr algn="l" defTabSz="825500">
              <a:spcBef>
                <a:spcPts val="4500"/>
              </a:spcBef>
              <a:defRPr sz="5500">
                <a:latin typeface="Source Serif Variable Regular"/>
                <a:ea typeface="Source Serif Variable Regular"/>
                <a:cs typeface="Source Serif Variable Regular"/>
                <a:sym typeface="Source Serif Variable Regular"/>
              </a:defRPr>
            </a:lvl1pPr>
          </a:lstStyle>
          <a:p>
            <a:r>
              <a:rPr lang="en-GB" dirty="0" err="1"/>
              <a:t>Mwachisomo</a:t>
            </a:r>
            <a:r>
              <a:rPr lang="en-GB" dirty="0"/>
              <a:t> cha </a:t>
            </a:r>
            <a:r>
              <a:rPr lang="en-GB" dirty="0" err="1"/>
              <a:t>Mulungu</a:t>
            </a:r>
            <a:r>
              <a:rPr lang="en-GB" dirty="0"/>
              <a:t>, </a:t>
            </a:r>
            <a:r>
              <a:rPr lang="en-GB" dirty="0" err="1"/>
              <a:t>ndikufuna</a:t>
            </a:r>
            <a:r>
              <a:rPr lang="en-GB" dirty="0"/>
              <a:t> KUKHALA </a:t>
            </a:r>
            <a:r>
              <a:rPr lang="en-GB" dirty="0" err="1"/>
              <a:t>munthu</a:t>
            </a:r>
            <a:r>
              <a:rPr lang="en-GB" dirty="0"/>
              <a:t> </a:t>
            </a:r>
            <a:r>
              <a:rPr lang="en-GB" dirty="0" err="1"/>
              <a:t>yemwe</a:t>
            </a:r>
            <a:r>
              <a:rPr lang="en-GB" dirty="0"/>
              <a:t> </a:t>
            </a:r>
            <a:r>
              <a:rPr lang="en-GB" dirty="0" err="1"/>
              <a:t>ndikufuna</a:t>
            </a:r>
            <a:r>
              <a:rPr lang="en-GB" dirty="0"/>
              <a:t> </a:t>
            </a:r>
            <a:r>
              <a:rPr lang="en-GB" dirty="0" err="1"/>
              <a:t>anthu</a:t>
            </a:r>
            <a:r>
              <a:rPr lang="en-GB" dirty="0"/>
              <a:t> </a:t>
            </a:r>
            <a:r>
              <a:rPr lang="en-GB" dirty="0" err="1"/>
              <a:t>anga</a:t>
            </a:r>
            <a:r>
              <a:rPr lang="en-GB" dirty="0"/>
              <a:t> AKHALE. </a:t>
            </a:r>
            <a:r>
              <a:rPr lang="en-GB" dirty="0" err="1"/>
              <a:t>Zabwino</a:t>
            </a:r>
            <a:r>
              <a:rPr lang="en-GB" dirty="0"/>
              <a:t> </a:t>
            </a:r>
            <a:r>
              <a:rPr lang="en-GB" dirty="0" err="1"/>
              <a:t>zomwe</a:t>
            </a:r>
            <a:r>
              <a:rPr lang="en-GB" dirty="0"/>
              <a:t> </a:t>
            </a:r>
            <a:r>
              <a:rPr lang="en-GB" dirty="0" err="1"/>
              <a:t>ndikulingalira</a:t>
            </a:r>
            <a:r>
              <a:rPr lang="en-GB" dirty="0"/>
              <a:t> </a:t>
            </a:r>
            <a:r>
              <a:rPr lang="en-GB" dirty="0" err="1"/>
              <a:t>ndiyamba</a:t>
            </a:r>
            <a:r>
              <a:rPr lang="en-GB" dirty="0"/>
              <a:t> </a:t>
            </a:r>
            <a:r>
              <a:rPr lang="en-GB" dirty="0" err="1"/>
              <a:t>kuzichita</a:t>
            </a:r>
            <a:r>
              <a:rPr lang="en-GB" dirty="0"/>
              <a:t>, </a:t>
            </a:r>
            <a:r>
              <a:rPr lang="en-GB" dirty="0" err="1"/>
              <a:t>kotero</a:t>
            </a:r>
            <a:r>
              <a:rPr lang="en-GB" dirty="0"/>
              <a:t> </a:t>
            </a:r>
            <a:r>
              <a:rPr lang="en-GB" dirty="0" err="1"/>
              <a:t>kuti</a:t>
            </a:r>
            <a:r>
              <a:rPr lang="en-GB" dirty="0"/>
              <a:t>,</a:t>
            </a:r>
            <a:r>
              <a:rPr dirty="0"/>
              <a:t>, </a:t>
            </a:r>
          </a:p>
        </p:txBody>
      </p:sp>
      <p:pic>
        <p:nvPicPr>
          <p:cNvPr id="3" name="Picture 2">
            <a:extLst>
              <a:ext uri="{FF2B5EF4-FFF2-40B4-BE49-F238E27FC236}">
                <a16:creationId xmlns:a16="http://schemas.microsoft.com/office/drawing/2014/main" id="{C6A5666F-7C1A-7FDB-51BD-7BABC8D93ED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89" name="I commit to surrendering all that I am and all that I have to Go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en-GB" dirty="0" err="1"/>
              <a:t>Ndikutsimikiza</a:t>
            </a:r>
            <a:r>
              <a:rPr lang="en-GB" dirty="0"/>
              <a:t> </a:t>
            </a:r>
            <a:r>
              <a:rPr lang="en-GB" dirty="0" err="1"/>
              <a:t>kuti</a:t>
            </a:r>
            <a:r>
              <a:rPr lang="en-GB" dirty="0"/>
              <a:t> </a:t>
            </a:r>
            <a:r>
              <a:rPr lang="en-GB" dirty="0" err="1"/>
              <a:t>ndidzipereka</a:t>
            </a:r>
            <a:r>
              <a:rPr lang="en-GB" dirty="0"/>
              <a:t> </a:t>
            </a:r>
            <a:r>
              <a:rPr lang="en-GB" dirty="0" err="1"/>
              <a:t>ine</a:t>
            </a:r>
            <a:r>
              <a:rPr lang="en-GB" dirty="0"/>
              <a:t> </a:t>
            </a:r>
            <a:r>
              <a:rPr lang="en-GB" dirty="0" err="1"/>
              <a:t>ndense</a:t>
            </a:r>
            <a:r>
              <a:rPr lang="en-GB" dirty="0"/>
              <a:t> </a:t>
            </a:r>
            <a:r>
              <a:rPr lang="en-GB" dirty="0" err="1"/>
              <a:t>komanso</a:t>
            </a:r>
            <a:r>
              <a:rPr lang="en-GB" dirty="0"/>
              <a:t> </a:t>
            </a:r>
            <a:r>
              <a:rPr lang="en-GB" dirty="0" err="1"/>
              <a:t>zonse</a:t>
            </a:r>
            <a:r>
              <a:rPr lang="en-GB" dirty="0"/>
              <a:t> </a:t>
            </a:r>
            <a:r>
              <a:rPr lang="en-GB" dirty="0" err="1"/>
              <a:t>zomwe</a:t>
            </a:r>
            <a:r>
              <a:rPr lang="en-GB" dirty="0"/>
              <a:t> </a:t>
            </a:r>
            <a:r>
              <a:rPr lang="en-GB" dirty="0" err="1"/>
              <a:t>ndili</a:t>
            </a:r>
            <a:r>
              <a:rPr lang="en-GB" dirty="0"/>
              <a:t> </a:t>
            </a:r>
            <a:r>
              <a:rPr lang="en-GB" dirty="0" err="1"/>
              <a:t>nazo</a:t>
            </a:r>
            <a:r>
              <a:rPr dirty="0"/>
              <a:t>. </a:t>
            </a:r>
          </a:p>
        </p:txBody>
      </p:sp>
      <p:pic>
        <p:nvPicPr>
          <p:cNvPr id="790"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4F53DE6C-5095-8171-06A2-45B0DBA3307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3" name="I commit to regularly spending time with God so that I’m transformed by His Word rather than giving into the temptations of the world."/>
          <p:cNvSpPr txBox="1">
            <a:spLocks noGrp="1"/>
          </p:cNvSpPr>
          <p:nvPr>
            <p:ph type="subTitle" idx="1"/>
          </p:nvPr>
        </p:nvSpPr>
        <p:spPr>
          <a:xfrm>
            <a:off x="1206500" y="2074323"/>
            <a:ext cx="22101419"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en-GB" dirty="0" err="1"/>
              <a:t>Ndikutsimikiza</a:t>
            </a:r>
            <a:r>
              <a:rPr lang="en-GB" dirty="0"/>
              <a:t> </a:t>
            </a:r>
            <a:r>
              <a:rPr lang="en-GB" dirty="0" err="1"/>
              <a:t>kuti</a:t>
            </a:r>
            <a:r>
              <a:rPr lang="en-GB" dirty="0"/>
              <a:t> </a:t>
            </a:r>
            <a:r>
              <a:rPr lang="en-GB" dirty="0" err="1"/>
              <a:t>ndidzikhala</a:t>
            </a:r>
            <a:r>
              <a:rPr lang="en-GB" dirty="0"/>
              <a:t> </a:t>
            </a:r>
            <a:r>
              <a:rPr lang="en-GB" dirty="0" err="1"/>
              <a:t>pafupi</a:t>
            </a:r>
            <a:r>
              <a:rPr lang="en-GB" dirty="0"/>
              <a:t> </a:t>
            </a:r>
            <a:r>
              <a:rPr lang="en-GB" dirty="0" err="1"/>
              <a:t>ndi</a:t>
            </a:r>
            <a:r>
              <a:rPr lang="en-GB" dirty="0"/>
              <a:t> </a:t>
            </a:r>
            <a:r>
              <a:rPr lang="en-GB" dirty="0" err="1"/>
              <a:t>Mulungu</a:t>
            </a:r>
            <a:r>
              <a:rPr lang="en-GB" dirty="0"/>
              <a:t> </a:t>
            </a:r>
            <a:r>
              <a:rPr lang="en-GB" dirty="0" err="1"/>
              <a:t>kawirikawiri</a:t>
            </a:r>
            <a:r>
              <a:rPr lang="en-GB" dirty="0"/>
              <a:t> </a:t>
            </a:r>
            <a:r>
              <a:rPr lang="en-GB" dirty="0" err="1"/>
              <a:t>kuti</a:t>
            </a:r>
            <a:r>
              <a:rPr lang="en-GB" dirty="0"/>
              <a:t> </a:t>
            </a:r>
            <a:r>
              <a:rPr lang="en-GB" dirty="0" err="1"/>
              <a:t>ndithe</a:t>
            </a:r>
            <a:r>
              <a:rPr lang="en-GB" dirty="0"/>
              <a:t> </a:t>
            </a:r>
            <a:r>
              <a:rPr lang="en-GB" dirty="0" err="1"/>
              <a:t>kusinthika</a:t>
            </a:r>
            <a:r>
              <a:rPr lang="en-GB" dirty="0"/>
              <a:t> </a:t>
            </a:r>
            <a:r>
              <a:rPr lang="en-GB" dirty="0" err="1"/>
              <a:t>ndi</a:t>
            </a:r>
            <a:r>
              <a:rPr lang="en-GB" dirty="0"/>
              <a:t> </a:t>
            </a:r>
            <a:r>
              <a:rPr lang="en-GB" dirty="0" err="1"/>
              <a:t>Mawu</a:t>
            </a:r>
            <a:r>
              <a:rPr lang="en-GB" dirty="0"/>
              <a:t> Ake </a:t>
            </a:r>
            <a:r>
              <a:rPr lang="en-GB" dirty="0" err="1"/>
              <a:t>kusiyana</a:t>
            </a:r>
            <a:r>
              <a:rPr lang="en-GB" dirty="0"/>
              <a:t> </a:t>
            </a:r>
            <a:r>
              <a:rPr lang="en-GB" dirty="0" err="1"/>
              <a:t>ndi</a:t>
            </a:r>
            <a:r>
              <a:rPr lang="en-GB" dirty="0"/>
              <a:t> </a:t>
            </a:r>
            <a:r>
              <a:rPr lang="en-GB" dirty="0" err="1"/>
              <a:t>kugonjera</a:t>
            </a:r>
            <a:r>
              <a:rPr lang="en-GB" dirty="0"/>
              <a:t> </a:t>
            </a:r>
            <a:r>
              <a:rPr lang="en-GB" dirty="0" err="1"/>
              <a:t>mayesero</a:t>
            </a:r>
            <a:r>
              <a:rPr lang="en-GB" dirty="0"/>
              <a:t> a </a:t>
            </a:r>
            <a:r>
              <a:rPr lang="en-GB" dirty="0" err="1"/>
              <a:t>dziko</a:t>
            </a:r>
            <a:r>
              <a:rPr lang="en-GB" dirty="0"/>
              <a:t> </a:t>
            </a:r>
            <a:r>
              <a:rPr lang="en-GB" dirty="0" err="1"/>
              <a:t>lapansili</a:t>
            </a:r>
            <a:r>
              <a:rPr dirty="0"/>
              <a:t>.</a:t>
            </a:r>
          </a:p>
        </p:txBody>
      </p:sp>
      <p:pic>
        <p:nvPicPr>
          <p:cNvPr id="794"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6F7611B5-8236-9BE2-DB4D-594977873EF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797" name="I commit to relying on God’s grace and God’s people to accomplish the work of the ministry, because I cannot do everything on my own."/>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en-GB" dirty="0" err="1"/>
              <a:t>Ndikutsimikiza</a:t>
            </a:r>
            <a:r>
              <a:rPr lang="en-GB" dirty="0"/>
              <a:t> </a:t>
            </a:r>
            <a:r>
              <a:rPr lang="en-GB" dirty="0" err="1"/>
              <a:t>kuti</a:t>
            </a:r>
            <a:r>
              <a:rPr lang="en-GB" dirty="0"/>
              <a:t> </a:t>
            </a:r>
            <a:r>
              <a:rPr lang="en-GB" dirty="0" err="1"/>
              <a:t>ndidzadalira</a:t>
            </a:r>
            <a:r>
              <a:rPr lang="en-GB" dirty="0"/>
              <a:t> </a:t>
            </a:r>
            <a:r>
              <a:rPr lang="en-GB" dirty="0" err="1"/>
              <a:t>chisomo</a:t>
            </a:r>
            <a:r>
              <a:rPr lang="en-GB" dirty="0"/>
              <a:t> cha </a:t>
            </a:r>
            <a:r>
              <a:rPr lang="en-GB" dirty="0" err="1"/>
              <a:t>Mulungu</a:t>
            </a:r>
            <a:r>
              <a:rPr lang="en-GB" dirty="0"/>
              <a:t> </a:t>
            </a:r>
            <a:r>
              <a:rPr lang="en-GB" dirty="0" err="1"/>
              <a:t>ndi</a:t>
            </a:r>
            <a:r>
              <a:rPr lang="en-GB" dirty="0"/>
              <a:t> </a:t>
            </a:r>
            <a:r>
              <a:rPr lang="en-GB" dirty="0" err="1"/>
              <a:t>anthu</a:t>
            </a:r>
            <a:r>
              <a:rPr lang="en-GB" dirty="0"/>
              <a:t> a </a:t>
            </a:r>
            <a:r>
              <a:rPr lang="en-GB" dirty="0" err="1"/>
              <a:t>Mulungu</a:t>
            </a:r>
            <a:r>
              <a:rPr lang="en-GB" dirty="0"/>
              <a:t> </a:t>
            </a:r>
            <a:r>
              <a:rPr lang="en-GB" dirty="0" err="1"/>
              <a:t>kuti</a:t>
            </a:r>
            <a:r>
              <a:rPr lang="en-GB" dirty="0"/>
              <a:t> </a:t>
            </a:r>
            <a:r>
              <a:rPr lang="en-GB" dirty="0" err="1"/>
              <a:t>ndikwaniritse</a:t>
            </a:r>
            <a:r>
              <a:rPr lang="en-GB" dirty="0"/>
              <a:t> </a:t>
            </a:r>
            <a:r>
              <a:rPr lang="en-GB" dirty="0" err="1"/>
              <a:t>ntchito</a:t>
            </a:r>
            <a:r>
              <a:rPr lang="en-GB" dirty="0"/>
              <a:t> </a:t>
            </a:r>
            <a:r>
              <a:rPr lang="en-GB" dirty="0" err="1"/>
              <a:t>ya</a:t>
            </a:r>
            <a:r>
              <a:rPr lang="en-GB" dirty="0"/>
              <a:t> </a:t>
            </a:r>
            <a:r>
              <a:rPr lang="en-GB" dirty="0" err="1"/>
              <a:t>utumiki</a:t>
            </a:r>
            <a:r>
              <a:rPr lang="en-GB" dirty="0"/>
              <a:t>, </a:t>
            </a:r>
            <a:r>
              <a:rPr lang="en-GB" dirty="0" err="1"/>
              <a:t>pozindikira</a:t>
            </a:r>
            <a:r>
              <a:rPr lang="en-GB" dirty="0"/>
              <a:t> </a:t>
            </a:r>
            <a:r>
              <a:rPr lang="en-GB" dirty="0" err="1"/>
              <a:t>kuti</a:t>
            </a:r>
            <a:r>
              <a:rPr lang="en-GB" dirty="0"/>
              <a:t> </a:t>
            </a:r>
            <a:r>
              <a:rPr lang="en-GB" dirty="0" err="1"/>
              <a:t>sindingathe</a:t>
            </a:r>
            <a:r>
              <a:rPr lang="en-GB" dirty="0"/>
              <a:t> </a:t>
            </a:r>
            <a:r>
              <a:rPr lang="en-GB" dirty="0" err="1"/>
              <a:t>kuchita</a:t>
            </a:r>
            <a:r>
              <a:rPr lang="en-GB" dirty="0"/>
              <a:t> </a:t>
            </a:r>
            <a:r>
              <a:rPr lang="en-GB" dirty="0" err="1"/>
              <a:t>chilichonse</a:t>
            </a:r>
            <a:r>
              <a:rPr lang="en-GB" dirty="0"/>
              <a:t> pa </a:t>
            </a:r>
            <a:r>
              <a:rPr lang="en-GB" dirty="0" err="1"/>
              <a:t>ine</a:t>
            </a:r>
            <a:r>
              <a:rPr lang="en-GB" dirty="0"/>
              <a:t> </a:t>
            </a:r>
            <a:r>
              <a:rPr lang="en-GB" dirty="0" err="1"/>
              <a:t>ndekha</a:t>
            </a:r>
            <a:r>
              <a:rPr dirty="0"/>
              <a:t>.</a:t>
            </a:r>
          </a:p>
        </p:txBody>
      </p:sp>
      <p:pic>
        <p:nvPicPr>
          <p:cNvPr id="798"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711B0B72-DAC6-BEAF-8F22-5265D5932855}"/>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1" name="I commit to moving beyond superficial relationships and I will live in authentic community by serving others in lov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en-GB" dirty="0" err="1"/>
              <a:t>Ndikutsimikiza</a:t>
            </a:r>
            <a:r>
              <a:rPr lang="en-GB" dirty="0"/>
              <a:t> </a:t>
            </a:r>
            <a:r>
              <a:rPr lang="en-GB" dirty="0" err="1"/>
              <a:t>kuti</a:t>
            </a:r>
            <a:r>
              <a:rPr lang="en-GB" dirty="0"/>
              <a:t> </a:t>
            </a:r>
            <a:r>
              <a:rPr lang="en-GB" dirty="0" err="1"/>
              <a:t>sindidzakamba</a:t>
            </a:r>
            <a:r>
              <a:rPr lang="en-GB" dirty="0"/>
              <a:t> </a:t>
            </a:r>
            <a:r>
              <a:rPr lang="en-GB" dirty="0" err="1"/>
              <a:t>chabe</a:t>
            </a:r>
            <a:r>
              <a:rPr lang="en-GB" dirty="0"/>
              <a:t> za </a:t>
            </a:r>
            <a:r>
              <a:rPr lang="en-GB" dirty="0" err="1"/>
              <a:t>maubale</a:t>
            </a:r>
            <a:r>
              <a:rPr lang="en-GB" dirty="0"/>
              <a:t> </a:t>
            </a:r>
            <a:r>
              <a:rPr lang="en-GB" dirty="0" err="1"/>
              <a:t>enieni</a:t>
            </a:r>
            <a:r>
              <a:rPr lang="en-GB" dirty="0"/>
              <a:t>, </a:t>
            </a:r>
            <a:r>
              <a:rPr lang="en-GB" dirty="0" err="1"/>
              <a:t>ndipo</a:t>
            </a:r>
            <a:r>
              <a:rPr lang="en-GB" dirty="0"/>
              <a:t> </a:t>
            </a:r>
            <a:r>
              <a:rPr lang="en-GB" dirty="0" err="1"/>
              <a:t>ndidzakhala</a:t>
            </a:r>
            <a:r>
              <a:rPr lang="en-GB" dirty="0"/>
              <a:t> pa </a:t>
            </a:r>
            <a:r>
              <a:rPr lang="en-GB" dirty="0" err="1"/>
              <a:t>umodzi</a:t>
            </a:r>
            <a:r>
              <a:rPr lang="en-GB" dirty="0"/>
              <a:t> </a:t>
            </a:r>
            <a:r>
              <a:rPr lang="en-GB" dirty="0" err="1"/>
              <a:t>weniweni</a:t>
            </a:r>
            <a:r>
              <a:rPr lang="en-GB" dirty="0"/>
              <a:t> </a:t>
            </a:r>
            <a:r>
              <a:rPr lang="en-GB" dirty="0" err="1"/>
              <a:t>potumikira</a:t>
            </a:r>
            <a:r>
              <a:rPr lang="en-GB" dirty="0"/>
              <a:t> </a:t>
            </a:r>
            <a:r>
              <a:rPr lang="en-GB" dirty="0" err="1"/>
              <a:t>anthu</a:t>
            </a:r>
            <a:r>
              <a:rPr lang="en-GB" dirty="0"/>
              <a:t> </a:t>
            </a:r>
            <a:r>
              <a:rPr lang="en-GB" dirty="0" err="1"/>
              <a:t>ena</a:t>
            </a:r>
            <a:r>
              <a:rPr lang="en-GB" dirty="0"/>
              <a:t> </a:t>
            </a:r>
            <a:r>
              <a:rPr lang="en-GB" dirty="0" err="1"/>
              <a:t>m’chikondi</a:t>
            </a:r>
            <a:r>
              <a:rPr dirty="0"/>
              <a:t>.</a:t>
            </a:r>
          </a:p>
        </p:txBody>
      </p:sp>
      <p:pic>
        <p:nvPicPr>
          <p:cNvPr id="802"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E52F7CBF-0CCB-05A9-CA5F-A679405BEB5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5" name="I commit to relying on God’s spiritual power to start the journey of forgiving the evil aimed at me."/>
          <p:cNvSpPr txBox="1">
            <a:spLocks noGrp="1"/>
          </p:cNvSpPr>
          <p:nvPr>
            <p:ph type="subTitle" idx="1"/>
          </p:nvPr>
        </p:nvSpPr>
        <p:spPr>
          <a:xfrm>
            <a:off x="1206500" y="2074323"/>
            <a:ext cx="21080883" cy="6834816"/>
          </a:xfrm>
          <a:prstGeom prst="rect">
            <a:avLst/>
          </a:prstGeom>
        </p:spPr>
        <p:txBody>
          <a:bodyPr/>
          <a:lstStyle>
            <a:lvl1pPr marL="698500" indent="-698500">
              <a:spcBef>
                <a:spcPts val="4500"/>
              </a:spcBef>
              <a:buSzPct val="40000"/>
              <a:buBlip>
                <a:blip r:embed="rId2"/>
              </a:buBlip>
              <a:defRPr b="0">
                <a:latin typeface="Source Serif Variable Regular"/>
                <a:ea typeface="Source Serif Variable Regular"/>
                <a:cs typeface="Source Serif Variable Regular"/>
                <a:sym typeface="Source Serif Variable Regular"/>
              </a:defRPr>
            </a:lvl1pPr>
          </a:lstStyle>
          <a:p>
            <a:r>
              <a:rPr lang="en-GB" dirty="0" err="1"/>
              <a:t>Ndikutsimikiza</a:t>
            </a:r>
            <a:r>
              <a:rPr lang="en-GB" dirty="0"/>
              <a:t> </a:t>
            </a:r>
            <a:r>
              <a:rPr lang="en-GB" dirty="0" err="1"/>
              <a:t>kuti</a:t>
            </a:r>
            <a:r>
              <a:rPr lang="en-GB" dirty="0"/>
              <a:t> </a:t>
            </a:r>
            <a:r>
              <a:rPr lang="en-GB" dirty="0" err="1"/>
              <a:t>ndidzidalira</a:t>
            </a:r>
            <a:r>
              <a:rPr lang="en-GB" dirty="0"/>
              <a:t> </a:t>
            </a:r>
            <a:r>
              <a:rPr lang="en-GB" dirty="0" err="1"/>
              <a:t>mphamvu</a:t>
            </a:r>
            <a:r>
              <a:rPr lang="en-GB" dirty="0"/>
              <a:t> </a:t>
            </a:r>
            <a:r>
              <a:rPr lang="en-GB" dirty="0" err="1"/>
              <a:t>yauzimu</a:t>
            </a:r>
            <a:r>
              <a:rPr lang="en-GB" dirty="0"/>
              <a:t> </a:t>
            </a:r>
            <a:r>
              <a:rPr lang="en-GB" dirty="0" err="1"/>
              <a:t>ya</a:t>
            </a:r>
            <a:r>
              <a:rPr lang="en-GB" dirty="0"/>
              <a:t> </a:t>
            </a:r>
            <a:r>
              <a:rPr lang="en-GB" dirty="0" err="1"/>
              <a:t>Mulungu</a:t>
            </a:r>
            <a:r>
              <a:rPr lang="en-GB" dirty="0"/>
              <a:t> </a:t>
            </a:r>
            <a:r>
              <a:rPr lang="en-GB" dirty="0" err="1"/>
              <a:t>kuti</a:t>
            </a:r>
            <a:r>
              <a:rPr lang="en-GB" dirty="0"/>
              <a:t> </a:t>
            </a:r>
            <a:r>
              <a:rPr lang="en-GB" dirty="0" err="1"/>
              <a:t>ndiyambe</a:t>
            </a:r>
            <a:r>
              <a:rPr lang="en-GB" dirty="0"/>
              <a:t> </a:t>
            </a:r>
            <a:r>
              <a:rPr lang="en-GB" dirty="0" err="1"/>
              <a:t>ulendo</a:t>
            </a:r>
            <a:r>
              <a:rPr lang="en-GB" dirty="0"/>
              <a:t> </a:t>
            </a:r>
            <a:r>
              <a:rPr lang="en-GB" dirty="0" err="1"/>
              <a:t>wokhululuka</a:t>
            </a:r>
            <a:r>
              <a:rPr lang="en-GB" dirty="0"/>
              <a:t> pa </a:t>
            </a:r>
            <a:r>
              <a:rPr lang="en-GB" dirty="0" err="1"/>
              <a:t>choipa</a:t>
            </a:r>
            <a:r>
              <a:rPr lang="en-GB" dirty="0"/>
              <a:t> </a:t>
            </a:r>
            <a:r>
              <a:rPr lang="en-GB" dirty="0" err="1"/>
              <a:t>chomwe</a:t>
            </a:r>
            <a:r>
              <a:rPr lang="en-GB" dirty="0"/>
              <a:t> </a:t>
            </a:r>
            <a:r>
              <a:rPr lang="en-GB" dirty="0" err="1"/>
              <a:t>chalunjika</a:t>
            </a:r>
            <a:r>
              <a:rPr lang="en-GB" dirty="0"/>
              <a:t> pa </a:t>
            </a:r>
            <a:r>
              <a:rPr lang="en-GB" dirty="0" err="1"/>
              <a:t>ine</a:t>
            </a:r>
            <a:r>
              <a:rPr lang="en-GB" dirty="0"/>
              <a:t>.</a:t>
            </a:r>
          </a:p>
        </p:txBody>
      </p:sp>
      <p:pic>
        <p:nvPicPr>
          <p:cNvPr id="806" name="Image" descr="Image"/>
          <p:cNvPicPr>
            <a:picLocks noChangeAspect="1"/>
          </p:cNvPicPr>
          <p:nvPr/>
        </p:nvPicPr>
        <p:blipFill>
          <a:blip r:embed="rId3">
            <a:alphaModFix amt="17470"/>
          </a:blip>
          <a:stretch>
            <a:fillRect/>
          </a:stretch>
        </p:blipFill>
        <p:spPr>
          <a:xfrm>
            <a:off x="11770047" y="10541220"/>
            <a:ext cx="13337574" cy="5516274"/>
          </a:xfrm>
          <a:prstGeom prst="rect">
            <a:avLst/>
          </a:prstGeom>
          <a:ln w="12700">
            <a:miter lim="400000"/>
          </a:ln>
        </p:spPr>
      </p:pic>
      <p:pic>
        <p:nvPicPr>
          <p:cNvPr id="3" name="Picture 2">
            <a:extLst>
              <a:ext uri="{FF2B5EF4-FFF2-40B4-BE49-F238E27FC236}">
                <a16:creationId xmlns:a16="http://schemas.microsoft.com/office/drawing/2014/main" id="{43D97A7F-67BE-02C9-D3E4-32D542218E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sp>
        <p:nvSpPr>
          <p:cNvPr id="809" name="How Did You Hear God Speak?"/>
          <p:cNvSpPr txBox="1">
            <a:spLocks noGrp="1"/>
          </p:cNvSpPr>
          <p:nvPr>
            <p:ph type="ctrTitle"/>
          </p:nvPr>
        </p:nvSpPr>
        <p:spPr>
          <a:xfrm>
            <a:off x="1206496" y="2004469"/>
            <a:ext cx="16482250" cy="3154737"/>
          </a:xfrm>
          <a:prstGeom prst="rect">
            <a:avLst/>
          </a:prstGeom>
        </p:spPr>
        <p:txBody>
          <a:bodyPr/>
          <a:lstStyle>
            <a:lvl1pPr>
              <a:defRPr sz="8500" b="0" spc="-340">
                <a:latin typeface="+mn-lt"/>
                <a:ea typeface="+mn-ea"/>
                <a:cs typeface="+mn-cs"/>
                <a:sym typeface="Montserrat Light"/>
              </a:defRPr>
            </a:lvl1pPr>
          </a:lstStyle>
          <a:p>
            <a:r>
              <a:rPr lang="en-GB" dirty="0" err="1"/>
              <a:t>Munamva</a:t>
            </a:r>
            <a:r>
              <a:rPr lang="en-GB" dirty="0"/>
              <a:t> </a:t>
            </a:r>
            <a:r>
              <a:rPr lang="en-GB" dirty="0" err="1"/>
              <a:t>Bwanji</a:t>
            </a:r>
            <a:r>
              <a:rPr lang="en-GB" dirty="0"/>
              <a:t> </a:t>
            </a:r>
            <a:r>
              <a:rPr lang="en-GB" dirty="0" err="1"/>
              <a:t>Mulungu</a:t>
            </a:r>
            <a:r>
              <a:rPr lang="en-GB" dirty="0"/>
              <a:t> </a:t>
            </a:r>
            <a:r>
              <a:rPr lang="en-GB" dirty="0" err="1"/>
              <a:t>Akuyankhula</a:t>
            </a:r>
            <a:r>
              <a:rPr lang="en-GB" dirty="0"/>
              <a:t>?</a:t>
            </a:r>
            <a:endParaRPr dirty="0"/>
          </a:p>
        </p:txBody>
      </p:sp>
      <p:pic>
        <p:nvPicPr>
          <p:cNvPr id="810" name="Image" descr="Image"/>
          <p:cNvPicPr>
            <a:picLocks noChangeAspect="1"/>
          </p:cNvPicPr>
          <p:nvPr/>
        </p:nvPicPr>
        <p:blipFill>
          <a:blip r:embed="rId2">
            <a:alphaModFix amt="17470"/>
          </a:blip>
          <a:stretch>
            <a:fillRect/>
          </a:stretch>
        </p:blipFill>
        <p:spPr>
          <a:xfrm>
            <a:off x="11770047" y="10541220"/>
            <a:ext cx="13337574" cy="5516274"/>
          </a:xfrm>
          <a:prstGeom prst="rect">
            <a:avLst/>
          </a:prstGeom>
          <a:ln w="12700">
            <a:miter lim="400000"/>
          </a:ln>
        </p:spPr>
      </p:pic>
      <p:sp>
        <p:nvSpPr>
          <p:cNvPr id="812" name="Speak, Lord, for your servant is listening.…"/>
          <p:cNvSpPr txBox="1"/>
          <p:nvPr/>
        </p:nvSpPr>
        <p:spPr>
          <a:xfrm>
            <a:off x="1206499" y="6092545"/>
            <a:ext cx="21694028" cy="25819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l" defTabSz="825500">
              <a:spcBef>
                <a:spcPts val="4500"/>
              </a:spcBef>
              <a:defRPr sz="5500">
                <a:latin typeface="Source Serif Variable Regular"/>
                <a:ea typeface="Source Serif Variable Regular"/>
                <a:cs typeface="Source Serif Variable Regular"/>
                <a:sym typeface="Source Serif Variable Regular"/>
              </a:defRPr>
            </a:pPr>
            <a:r>
              <a:rPr lang="en-GB" dirty="0"/>
              <a:t>“</a:t>
            </a:r>
            <a:r>
              <a:rPr lang="en-GB" dirty="0" err="1"/>
              <a:t>Nenani</a:t>
            </a:r>
            <a:r>
              <a:rPr lang="en-GB" dirty="0"/>
              <a:t>, </a:t>
            </a:r>
            <a:r>
              <a:rPr lang="en-GB" dirty="0" err="1"/>
              <a:t>Yehova</a:t>
            </a:r>
            <a:r>
              <a:rPr lang="en-GB" dirty="0"/>
              <a:t>, </a:t>
            </a:r>
            <a:r>
              <a:rPr lang="en-GB" dirty="0" err="1"/>
              <a:t>popeza</a:t>
            </a:r>
            <a:r>
              <a:rPr lang="en-GB" dirty="0"/>
              <a:t> </a:t>
            </a:r>
            <a:r>
              <a:rPr lang="en-GB" dirty="0" err="1"/>
              <a:t>mnyamata</a:t>
            </a:r>
            <a:r>
              <a:rPr lang="en-GB" dirty="0"/>
              <a:t> </a:t>
            </a:r>
            <a:r>
              <a:rPr lang="en-GB" dirty="0" err="1"/>
              <a:t>wanu</a:t>
            </a:r>
            <a:r>
              <a:rPr lang="en-GB" dirty="0"/>
              <a:t> </a:t>
            </a:r>
            <a:r>
              <a:rPr lang="en-GB" dirty="0" err="1"/>
              <a:t>akumva</a:t>
            </a:r>
            <a:r>
              <a:rPr lang="en-GB" dirty="0"/>
              <a:t>.”</a:t>
            </a:r>
            <a:r>
              <a:rPr dirty="0"/>
              <a:t>.</a:t>
            </a:r>
          </a:p>
          <a:p>
            <a:pPr algn="l" defTabSz="825500">
              <a:spcBef>
                <a:spcPts val="4500"/>
              </a:spcBef>
              <a:defRPr sz="5500">
                <a:solidFill>
                  <a:srgbClr val="CE9759"/>
                </a:solidFill>
                <a:latin typeface="Source Serif Variable Regular"/>
                <a:ea typeface="Source Serif Variable Regular"/>
                <a:cs typeface="Source Serif Variable Regular"/>
                <a:sym typeface="Source Serif Variable Regular"/>
              </a:defRPr>
            </a:pPr>
            <a:r>
              <a:rPr dirty="0"/>
              <a:t>- 1 SAMUEL</a:t>
            </a:r>
            <a:r>
              <a:rPr lang="en-GB" dirty="0"/>
              <a:t>E</a:t>
            </a:r>
            <a:r>
              <a:rPr dirty="0"/>
              <a:t> 3:9</a:t>
            </a:r>
          </a:p>
        </p:txBody>
      </p:sp>
      <p:pic>
        <p:nvPicPr>
          <p:cNvPr id="3" name="Picture 2">
            <a:extLst>
              <a:ext uri="{FF2B5EF4-FFF2-40B4-BE49-F238E27FC236}">
                <a16:creationId xmlns:a16="http://schemas.microsoft.com/office/drawing/2014/main" id="{882C70A0-FF6D-642D-B511-5148BBA3346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06496" y="11472530"/>
            <a:ext cx="6019498" cy="1748062"/>
          </a:xfrm>
          <a:prstGeom prst="rect">
            <a:avLst/>
          </a:prstGeom>
        </p:spPr>
      </p:pic>
    </p:spTree>
  </p:cSld>
  <p:clrMapOvr>
    <a:masterClrMapping/>
  </p:clrMapOvr>
  <p:transition spd="med"/>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282E2E"/>
        </a:solidFill>
        <a:effectLst/>
      </p:bgPr>
    </p:bg>
    <p:spTree>
      <p:nvGrpSpPr>
        <p:cNvPr id="1" name=""/>
        <p:cNvGrpSpPr/>
        <p:nvPr/>
      </p:nvGrpSpPr>
      <p:grpSpPr>
        <a:xfrm>
          <a:off x="0" y="0"/>
          <a:ext cx="0" cy="0"/>
          <a:chOff x="0" y="0"/>
          <a:chExt cx="0" cy="0"/>
        </a:xfrm>
      </p:grpSpPr>
      <p:pic>
        <p:nvPicPr>
          <p:cNvPr id="814" name="Image" descr="Image"/>
          <p:cNvPicPr>
            <a:picLocks noChangeAspect="1"/>
          </p:cNvPicPr>
          <p:nvPr/>
        </p:nvPicPr>
        <p:blipFill>
          <a:blip r:embed="rId2">
            <a:alphaModFix amt="6018"/>
          </a:blip>
          <a:stretch>
            <a:fillRect/>
          </a:stretch>
        </p:blipFill>
        <p:spPr>
          <a:xfrm>
            <a:off x="259028" y="7987510"/>
            <a:ext cx="23865944" cy="9870690"/>
          </a:xfrm>
          <a:prstGeom prst="rect">
            <a:avLst/>
          </a:prstGeom>
          <a:ln w="12700">
            <a:miter lim="400000"/>
          </a:ln>
        </p:spPr>
      </p:pic>
      <p:pic>
        <p:nvPicPr>
          <p:cNvPr id="3" name="Picture 2">
            <a:extLst>
              <a:ext uri="{FF2B5EF4-FFF2-40B4-BE49-F238E27FC236}">
                <a16:creationId xmlns:a16="http://schemas.microsoft.com/office/drawing/2014/main" id="{7DB1D198-17BF-D639-1112-8642956DF53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618754" y="2785265"/>
            <a:ext cx="20270143" cy="5886450"/>
          </a:xfrm>
          <a:prstGeom prst="rect">
            <a:avLst/>
          </a:prstGeom>
        </p:spPr>
      </p:pic>
    </p:spTree>
  </p:cSld>
  <p:clrMapOvr>
    <a:masterClrMapping/>
  </p:clrMapOvr>
  <p:transition spd="med"/>
</p:sld>
</file>

<file path=ppt/theme/theme1.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0_BasicBlack">
  <a:themeElements>
    <a:clrScheme name="20_BasicBlack">
      <a:dk1>
        <a:srgbClr val="000000"/>
      </a:dk1>
      <a:lt1>
        <a:srgbClr val="FFFFFF"/>
      </a:lt1>
      <a:dk2>
        <a:srgbClr val="434343"/>
      </a:dk2>
      <a:lt2>
        <a:srgbClr val="A9A9A9"/>
      </a:lt2>
      <a:accent1>
        <a:srgbClr val="0076BA"/>
      </a:accent1>
      <a:accent2>
        <a:srgbClr val="05A89D"/>
      </a:accent2>
      <a:accent3>
        <a:srgbClr val="1DB100"/>
      </a:accent3>
      <a:accent4>
        <a:srgbClr val="F9B900"/>
      </a:accent4>
      <a:accent5>
        <a:srgbClr val="EE220D"/>
      </a:accent5>
      <a:accent6>
        <a:srgbClr val="CB297B"/>
      </a:accent6>
      <a:hlink>
        <a:srgbClr val="0000FF"/>
      </a:hlink>
      <a:folHlink>
        <a:srgbClr val="FF00FF"/>
      </a:folHlink>
    </a:clrScheme>
    <a:fontScheme name="20_BasicBlack">
      <a:majorFont>
        <a:latin typeface="Helvetica Neue"/>
        <a:ea typeface="Helvetica Neue"/>
        <a:cs typeface="Helvetica Neue"/>
      </a:majorFont>
      <a:minorFont>
        <a:latin typeface="Montserrat Light"/>
        <a:ea typeface="Montserrat Light"/>
        <a:cs typeface="Montserrat Light"/>
      </a:minorFont>
    </a:fontScheme>
    <a:fmtScheme name="20_Basic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554</TotalTime>
  <Words>4119</Words>
  <Application>Microsoft Macintosh PowerPoint</Application>
  <PresentationFormat>Custom</PresentationFormat>
  <Paragraphs>312</Paragraphs>
  <Slides>145</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145</vt:i4>
      </vt:variant>
    </vt:vector>
  </HeadingPairs>
  <TitlesOfParts>
    <vt:vector size="150" baseType="lpstr">
      <vt:lpstr>Gotham</vt:lpstr>
      <vt:lpstr>Helvetica Neue</vt:lpstr>
      <vt:lpstr>Helvetica Neue Medium</vt:lpstr>
      <vt:lpstr>Source Serif Variable Bold</vt:lpstr>
      <vt:lpstr>20_BasicBlack</vt:lpstr>
      <vt:lpstr>PowerPoint Presentation</vt:lpstr>
      <vt:lpstr>Chiyambi</vt:lpstr>
      <vt:lpstr>1. Kodi Tili Pano Lero Chifukwa Chiyani?</vt:lpstr>
      <vt:lpstr>PowerPoint Presentation</vt:lpstr>
      <vt:lpstr>PowerPoint Presentation</vt:lpstr>
      <vt:lpstr>NTCHITO : ZOKAMBIRANA</vt:lpstr>
      <vt:lpstr>2. Masomphenya a Mulungu pa Mpingo           Wanu</vt:lpstr>
      <vt:lpstr>PowerPoint Presentation</vt:lpstr>
      <vt:lpstr>PowerPoint Presentation</vt:lpstr>
      <vt:lpstr>PowerPoint Presentation</vt:lpstr>
      <vt:lpstr>PowerPoint Presentation</vt:lpstr>
      <vt:lpstr>3. Zizindikiro Zitatu za Mpingo Wabwino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 Zomwe Mipingo Yabwino Ikufunikira Kuti Ithe Kusintha Anthu N’kukhala Ophunzira!</vt:lpstr>
      <vt:lpstr>PowerPoint Presentation</vt:lpstr>
      <vt:lpstr>PowerPoint Presentation</vt:lpstr>
      <vt:lpstr>5. Mbiri ya wophunzira: Aroma 12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6. Vuto</vt:lpstr>
      <vt:lpstr>PowerPoint Presentation</vt:lpstr>
      <vt:lpstr>Kudzipereka ku Utsogoleri</vt:lpstr>
      <vt:lpstr>Ntchito - Kulingalira Payekhapayekha komanso Kukambirana</vt:lpstr>
      <vt:lpstr>Kodi Mulungu akufuna chiyani  kwa ine?</vt:lpstr>
      <vt:lpstr>Kodi Mulungu akufuna chiyani kwa ine?</vt:lpstr>
      <vt:lpstr>1. Momwe Tingamupatsire Mulungu          Zimene Iye Akufuna</vt:lpstr>
      <vt:lpstr>PowerPoint Presentation</vt:lpstr>
      <vt:lpstr>PowerPoint Presentation</vt:lpstr>
      <vt:lpstr>PowerPoint Presentation</vt:lpstr>
      <vt:lpstr>2. Kudzipereka ndi Kupembedza Muchoona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Kudzipereka ku Utsogoleri</vt:lpstr>
      <vt:lpstr>Ntchito - Zokambirana</vt:lpstr>
      <vt:lpstr>Kodi Ndingapeze Bwanji Zabwino za Mulungu M’moyo Wanga?</vt:lpstr>
      <vt:lpstr>Kodi Ndingapeze Bwanji Zabwino za Mulungu M’moyo Wanga?</vt:lpstr>
      <vt:lpstr>1. Momwe Mungapezere Zabwino za  Mulungu pa Moyo Wanu?</vt:lpstr>
      <vt:lpstr>PowerPoint Presentation</vt:lpstr>
      <vt:lpstr>PowerPoint Presentation</vt:lpstr>
      <vt:lpstr>PowerPoint Presentation</vt:lpstr>
      <vt:lpstr>2. Kulekana ndi Mfundo za M’dziko Lapansi</vt:lpstr>
      <vt:lpstr>PowerPoint Presentation</vt:lpstr>
      <vt:lpstr>3. Ngodya za Kusintha Kaganizidwe Kanu</vt:lpstr>
      <vt:lpstr>PowerPoint Presentation</vt:lpstr>
      <vt:lpstr>PowerPoint Presentation</vt:lpstr>
      <vt:lpstr>4. Njira Zotsata Posintha Kaganizidwe Kanu</vt:lpstr>
      <vt:lpstr>PowerPoint Presentation</vt:lpstr>
      <vt:lpstr>PowerPoint Presentation</vt:lpstr>
      <vt:lpstr>PowerPoint Presentation</vt:lpstr>
      <vt:lpstr>PowerPoint Presentation</vt:lpstr>
      <vt:lpstr>PowerPoint Presentation</vt:lpstr>
      <vt:lpstr>Kudzipereka ku Utsogoleri</vt:lpstr>
      <vt:lpstr>Ntchito - Kulingalira Payekhapayekha komanso Kukambirana</vt:lpstr>
      <vt:lpstr>Kodi Cholinga cha Mulungu pa Moyo Wanga ndi Chiyani?</vt:lpstr>
      <vt:lpstr>Kodi Cholinga cha Mulungu pa Moyo Wanga ndi Chiyani?</vt:lpstr>
      <vt:lpstr>1. Mafunso Atatu Odziwika Kwambiri</vt:lpstr>
      <vt:lpstr>PowerPoint Presentation</vt:lpstr>
      <vt:lpstr>PowerPoint Presentation</vt:lpstr>
      <vt:lpstr>2. Chondizindikiritsa Changa</vt:lpstr>
      <vt:lpstr>PowerPoint Presentation</vt:lpstr>
      <vt:lpstr>3. Chitetezo Changa</vt:lpstr>
      <vt:lpstr>PowerPoint Presentation</vt:lpstr>
      <vt:lpstr>4. Kufunikira Kwanga</vt:lpstr>
      <vt:lpstr>PowerPoint Presentation</vt:lpstr>
      <vt:lpstr>5. Monga M’tsogoleri</vt:lpstr>
      <vt:lpstr>PowerPoint Presentation</vt:lpstr>
      <vt:lpstr>PowerPoint Presentation</vt:lpstr>
      <vt:lpstr>PowerPoint Presentation</vt:lpstr>
      <vt:lpstr>PowerPoint Presentation</vt:lpstr>
      <vt:lpstr>PowerPoint Presentation</vt:lpstr>
      <vt:lpstr>Kudzipereka ku Utsogoleri</vt:lpstr>
      <vt:lpstr>Ntchito - Kulingalira Payekhapayekha komanso Zokambirana </vt:lpstr>
      <vt:lpstr>Kodi Ndingakhale Bwanji pa Mogwirizana ndi Anthu Ena?</vt:lpstr>
      <vt:lpstr>Kodi Ndingakhale Bwanji pa Mogwirizana ndi Anthu Ena?</vt:lpstr>
      <vt:lpstr>1. Zofunika Kuchita kuti Munthu Ukule Muuzimu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Kodi kutumikira m’chikondi chimatanthauza chiyanii?</vt:lpstr>
      <vt:lpstr>PowerPoint Presentation</vt:lpstr>
      <vt:lpstr>PowerPoint Presentation</vt:lpstr>
      <vt:lpstr>PowerPoint Presentation</vt:lpstr>
      <vt:lpstr>PowerPoint Presentation</vt:lpstr>
      <vt:lpstr>3. Kodi inu Mukukhala Muumodzi Weniweni?</vt:lpstr>
      <vt:lpstr>PowerPoint Presentation</vt:lpstr>
      <vt:lpstr>PowerPoint Presentation</vt:lpstr>
      <vt:lpstr>Kudzipereka ku Utsogoleri</vt:lpstr>
      <vt:lpstr>Ntchito - Kulingalira Payekhapayekha komanso Kukambirana</vt:lpstr>
      <vt:lpstr>Ndingathane Bwanji ndi Zoipa Zolunjika pa Ine?</vt:lpstr>
      <vt:lpstr>Ndingathane Bwanji ndi Zoipa Zolunjika pa Ine?</vt:lpstr>
      <vt:lpstr>1. Momwe munthu ungachitire Zinthu Zosatheka</vt:lpstr>
      <vt:lpstr>PowerPoint Presentation</vt:lpstr>
      <vt:lpstr>PowerPoint Presentation</vt:lpstr>
      <vt:lpstr>PowerPoint Presentation</vt:lpstr>
      <vt:lpstr>PowerPoint Presentation</vt:lpstr>
      <vt:lpstr>PowerPoint Presentation</vt:lpstr>
      <vt:lpstr>2. Kuchitapo Kanthu pa Choipa  Motsogozedwa ndi Mzimu Woyera</vt:lpstr>
      <vt:lpstr>PowerPoint Presentation</vt:lpstr>
      <vt:lpstr>PowerPoint Presentation</vt:lpstr>
      <vt:lpstr>PowerPoint Presentation</vt:lpstr>
      <vt:lpstr>PowerPoint Presentation</vt:lpstr>
      <vt:lpstr>Kudzipereka ku Utsogoleri</vt:lpstr>
      <vt:lpstr>Ntchito - Zokambirana</vt:lpstr>
      <vt:lpstr>Chochita chotsatira ndi chiti?</vt:lpstr>
      <vt:lpstr>Mwachita Bwino Kwambiri!</vt:lpstr>
      <vt:lpstr>PowerPoint Presentation</vt:lpstr>
      <vt:lpstr>1. Magawo Atatu a Mpingo Wamphamvu Zoposa</vt:lpstr>
      <vt:lpstr>PowerPoint Presentation</vt:lpstr>
      <vt:lpstr>PowerPoint Presentation</vt:lpstr>
      <vt:lpstr>PowerPoint Presentation</vt:lpstr>
      <vt:lpstr>2. Kuchitapo Kanthu Monga Mtsogoleri       wa pa Aroma 12 </vt:lpstr>
      <vt:lpstr>PowerPoint Presentation</vt:lpstr>
      <vt:lpstr>PowerPoint Presentation</vt:lpstr>
      <vt:lpstr>PowerPoint Presentation</vt:lpstr>
      <vt:lpstr>PowerPoint Presentation</vt:lpstr>
      <vt:lpstr>Chitsimikizo cha Mtsogoleri wa pa Aroma 12</vt:lpstr>
      <vt:lpstr>PowerPoint Presentation</vt:lpstr>
      <vt:lpstr>PowerPoint Presentation</vt:lpstr>
      <vt:lpstr>PowerPoint Presentation</vt:lpstr>
      <vt:lpstr>PowerPoint Presentation</vt:lpstr>
      <vt:lpstr>PowerPoint Presentation</vt:lpstr>
      <vt:lpstr>Munamva Bwanji Mulungu Akuyankhula?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Davis Dewar</cp:lastModifiedBy>
  <cp:revision>34</cp:revision>
  <dcterms:modified xsi:type="dcterms:W3CDTF">2025-07-02T15:21:03Z</dcterms:modified>
</cp:coreProperties>
</file>