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306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777"/>
    <p:restoredTop sz="94668"/>
  </p:normalViewPr>
  <p:slideViewPr>
    <p:cSldViewPr snapToGrid="0">
      <p:cViewPr varScale="1">
        <p:scale>
          <a:sx n="61" d="100"/>
          <a:sy n="61" d="100"/>
        </p:scale>
        <p:origin x="464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740025" y="1154906"/>
            <a:ext cx="14630400" cy="2502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0207625" y="3657600"/>
            <a:ext cx="7162800" cy="662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847778" y="9410373"/>
            <a:ext cx="258623" cy="248304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 0"/>
          <p:cNvSpPr txBox="1"/>
          <p:nvPr/>
        </p:nvSpPr>
        <p:spPr>
          <a:xfrm>
            <a:off x="4052047" y="4100673"/>
            <a:ext cx="11080377" cy="2044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ISHIWI LYANTANSHI KULI I.I.I IYAKUCIMFISHAMO </a:t>
            </a:r>
            <a:endParaRPr b="1" dirty="0"/>
          </a:p>
        </p:txBody>
      </p:sp>
      <p:sp>
        <p:nvSpPr>
          <p:cNvPr id="26" name="Text 1"/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27" name="Text 2"/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1 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Text 0"/>
          <p:cNvSpPr txBox="1"/>
          <p:nvPr/>
        </p:nvSpPr>
        <p:spPr>
          <a:xfrm>
            <a:off x="2000250" y="1657350"/>
            <a:ext cx="14531139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IFYABA KUNTANSHI IFISHAISHIBIKWA….</a:t>
            </a:r>
            <a:endParaRPr b="1" dirty="0"/>
          </a:p>
        </p:txBody>
      </p:sp>
      <p:sp>
        <p:nvSpPr>
          <p:cNvPr id="37" name="Text 1"/>
          <p:cNvSpPr txBox="1"/>
          <p:nvPr/>
        </p:nvSpPr>
        <p:spPr>
          <a:xfrm>
            <a:off x="2000250" y="3324225"/>
            <a:ext cx="10439400" cy="1293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Twaikala</a:t>
            </a:r>
            <a:r>
              <a:rPr lang="en-GB" dirty="0"/>
              <a:t> </a:t>
            </a:r>
            <a:r>
              <a:rPr lang="en-GB" dirty="0" err="1"/>
              <a:t>mwisonde</a:t>
            </a:r>
            <a:r>
              <a:rPr lang="en-GB" dirty="0"/>
              <a:t> –</a:t>
            </a:r>
            <a:r>
              <a:rPr lang="en-GB" b="1" u="sng" dirty="0" err="1">
                <a:solidFill>
                  <a:srgbClr val="FF0000"/>
                </a:solidFill>
              </a:rPr>
              <a:t>umwaisula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u="sng" dirty="0" err="1">
                <a:solidFill>
                  <a:srgbClr val="FF0000"/>
                </a:solidFill>
              </a:rPr>
              <a:t>amalanda</a:t>
            </a:r>
            <a:r>
              <a:rPr lang="en-GB" b="1" u="sng" dirty="0">
                <a:solidFill>
                  <a:srgbClr val="FF0000"/>
                </a:solidFill>
              </a:rPr>
              <a:t> </a:t>
            </a:r>
            <a:r>
              <a:rPr lang="en-GB" b="1" u="sng" dirty="0" err="1">
                <a:solidFill>
                  <a:srgbClr val="FF0000"/>
                </a:solidFill>
              </a:rPr>
              <a:t>na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u="sng" dirty="0" err="1">
                <a:solidFill>
                  <a:srgbClr val="FF0000"/>
                </a:solidFill>
              </a:rPr>
              <a:t>macushi</a:t>
            </a:r>
            <a:r>
              <a:rPr dirty="0"/>
              <a:t>. 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1CCCEA7D-36D9-693B-92F8-8305C45627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6DD75253-7B1A-F5D5-3042-D9A04C1C680A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75F1C33-1001-D251-9F8F-896B2E12C1DA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1 </a:t>
            </a:r>
            <a:endParaRPr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Text 0"/>
          <p:cNvSpPr txBox="1"/>
          <p:nvPr/>
        </p:nvSpPr>
        <p:spPr>
          <a:xfrm>
            <a:off x="2000249" y="1657350"/>
            <a:ext cx="14988339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INSHILA YA III IYAKUCIMFISHAMO MUNSHITA YA MACUSHI</a:t>
            </a:r>
            <a:endParaRPr dirty="0"/>
          </a:p>
        </p:txBody>
      </p:sp>
      <p:sp>
        <p:nvSpPr>
          <p:cNvPr id="47" name="Text 3"/>
          <p:cNvSpPr txBox="1"/>
          <p:nvPr/>
        </p:nvSpPr>
        <p:spPr>
          <a:xfrm>
            <a:off x="2000249" y="3967785"/>
            <a:ext cx="13159539" cy="2962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b="1" dirty="0" err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rPr>
              <a:t>Imibele</a:t>
            </a:r>
            <a:r>
              <a:rPr lang="en-US" sz="5100" b="1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mufwile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ukukwata</a:t>
            </a:r>
            <a:endParaRPr dirty="0"/>
          </a:p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b="1" dirty="0" err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rPr>
              <a:t>Icakubomfya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mufwile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ukulomba</a:t>
            </a:r>
            <a:r>
              <a:rPr lang="en-US" sz="5100" dirty="0">
                <a:sym typeface="Helvetica"/>
              </a:rPr>
              <a:t> </a:t>
            </a:r>
          </a:p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b="1" dirty="0" err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rPr>
              <a:t>Icisumino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cakwa</a:t>
            </a:r>
            <a:r>
              <a:rPr lang="en-US" sz="5100" dirty="0">
                <a:sym typeface="Helvetica"/>
              </a:rPr>
              <a:t> Lesa </a:t>
            </a:r>
            <a:r>
              <a:rPr lang="en-US" sz="5100" dirty="0" err="1">
                <a:sym typeface="Helvetica"/>
              </a:rPr>
              <a:t>mufwile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ukukwata</a:t>
            </a:r>
            <a:r>
              <a:rPr lang="en-US" sz="5100" dirty="0">
                <a:sym typeface="Helvetica"/>
              </a:rPr>
              <a:t> 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CD9B3AE3-E44B-FCDD-2800-E0966D4A18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2D831080-2CE8-D34B-1514-DCBB4B65A9E0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B546122-01D7-08D4-8A98-BD5ECA332672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1 </a:t>
            </a: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5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Text 2"/>
          <p:cNvSpPr txBox="1"/>
          <p:nvPr/>
        </p:nvSpPr>
        <p:spPr>
          <a:xfrm>
            <a:off x="2000250" y="1437800"/>
            <a:ext cx="15782424" cy="5168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>
                <a:solidFill>
                  <a:schemeClr val="bg1"/>
                </a:solidFill>
              </a:rPr>
              <a:t>1. 	</a:t>
            </a:r>
            <a:r>
              <a:rPr lang="en-US" sz="5100" b="1" dirty="0" err="1">
                <a:sym typeface="Helvetica"/>
              </a:rPr>
              <a:t>Amacushi</a:t>
            </a:r>
            <a:r>
              <a:rPr lang="en-US" sz="5100" b="1" dirty="0">
                <a:sym typeface="Helvetica"/>
              </a:rPr>
              <a:t> </a:t>
            </a:r>
            <a:r>
              <a:rPr lang="en-US" sz="5100" b="1" dirty="0" err="1">
                <a:sym typeface="Helvetica"/>
              </a:rPr>
              <a:t>yalenekelwa</a:t>
            </a:r>
            <a:r>
              <a:rPr sz="5100" dirty="0"/>
              <a:t>.</a:t>
            </a:r>
            <a:r>
              <a:rPr sz="5100" b="0" dirty="0">
                <a:solidFill>
                  <a:srgbClr val="F5F5F5"/>
                </a:solidFill>
              </a:rPr>
              <a:t> </a:t>
            </a:r>
            <a:r>
              <a:rPr lang="en-GB" sz="5100" dirty="0" err="1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Amacushi</a:t>
            </a:r>
            <a:r>
              <a:rPr lang="en-GB" sz="5100" dirty="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en-GB" sz="5100" dirty="0" err="1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mwisonde</a:t>
            </a:r>
            <a:r>
              <a:rPr lang="en-GB" sz="5100" dirty="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 	</a:t>
            </a:r>
            <a:r>
              <a:rPr lang="en-GB" sz="5100" dirty="0" err="1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lya</a:t>
            </a:r>
            <a:r>
              <a:rPr lang="en-GB" sz="5100" dirty="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en-GB" sz="5100" dirty="0" err="1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onaika</a:t>
            </a:r>
            <a:r>
              <a:rPr lang="en-GB" sz="5100" dirty="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en-GB" sz="5100" dirty="0" err="1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teti</a:t>
            </a:r>
            <a:r>
              <a:rPr sz="5100" dirty="0">
                <a:solidFill>
                  <a:srgbClr val="F5F5F5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5100" u="sng" dirty="0" err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rPr>
              <a:t>yabule</a:t>
            </a:r>
            <a:r>
              <a:rPr sz="5100" b="0" dirty="0">
                <a:solidFill>
                  <a:srgbClr val="F5F5F5"/>
                </a:solidFill>
              </a:rPr>
              <a:t>.</a:t>
            </a:r>
            <a:endParaRPr sz="5100" dirty="0">
              <a:solidFill>
                <a:srgbClr val="F5F5F5"/>
              </a:solidFill>
            </a:endParaRPr>
          </a:p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>
                <a:solidFill>
                  <a:schemeClr val="bg1"/>
                </a:solidFill>
              </a:rPr>
              <a:t>2. 	</a:t>
            </a:r>
            <a:r>
              <a:rPr lang="en-GB" sz="5100" b="1" dirty="0" err="1">
                <a:sym typeface="Helvetica"/>
              </a:rPr>
              <a:t>Ukweshiwa</a:t>
            </a:r>
            <a:r>
              <a:rPr lang="en-GB" sz="5100" b="1" dirty="0">
                <a:sym typeface="Helvetica"/>
              </a:rPr>
              <a:t> “</a:t>
            </a:r>
            <a:r>
              <a:rPr lang="en-GB" sz="5100" b="1" dirty="0" err="1">
                <a:sym typeface="Helvetica"/>
              </a:rPr>
              <a:t>kulatukuula</a:t>
            </a:r>
            <a:r>
              <a:rPr lang="en-GB" sz="5100" b="1" dirty="0">
                <a:sym typeface="Helvetica"/>
              </a:rPr>
              <a:t>” </a:t>
            </a:r>
            <a:r>
              <a:rPr lang="en-GB" sz="5100" b="1" dirty="0" err="1">
                <a:sym typeface="Helvetica"/>
              </a:rPr>
              <a:t>nangu</a:t>
            </a:r>
            <a:r>
              <a:rPr lang="en-GB" sz="5100" b="1" dirty="0">
                <a:sym typeface="Helvetica"/>
              </a:rPr>
              <a:t> 	“</a:t>
            </a:r>
            <a:r>
              <a:rPr lang="en-GB" sz="5100" b="1" dirty="0" err="1">
                <a:sym typeface="Helvetica"/>
              </a:rPr>
              <a:t>ukutubongolola</a:t>
            </a:r>
            <a:r>
              <a:rPr sz="5100" dirty="0"/>
              <a:t>.</a:t>
            </a:r>
            <a:r>
              <a:rPr sz="5100" b="0" dirty="0">
                <a:solidFill>
                  <a:srgbClr val="F5F5F5"/>
                </a:solidFill>
              </a:rPr>
              <a:t> </a:t>
            </a:r>
            <a:r>
              <a:rPr lang="en-GB" sz="5100" dirty="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Kuti </a:t>
            </a:r>
            <a:r>
              <a:rPr lang="en-GB" sz="5100" dirty="0" err="1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twamona</a:t>
            </a:r>
            <a:r>
              <a:rPr lang="en-GB" sz="5100" dirty="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en-GB" sz="5100" dirty="0" err="1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ukucula</a:t>
            </a:r>
            <a:r>
              <a:rPr lang="en-GB" sz="5100" dirty="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en-GB" sz="5100" dirty="0" err="1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ukuli</a:t>
            </a:r>
            <a:r>
              <a:rPr lang="en-GB" sz="5100" dirty="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 	</a:t>
            </a:r>
            <a:r>
              <a:rPr lang="en-GB" sz="5100" dirty="0" err="1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konse</a:t>
            </a:r>
            <a:r>
              <a:rPr lang="en-GB" sz="5100" dirty="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en-GB" sz="5100" dirty="0" err="1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ngo</a:t>
            </a:r>
            <a:r>
              <a:rPr sz="5100" b="0" dirty="0">
                <a:solidFill>
                  <a:srgbClr val="F5F5F5"/>
                </a:solidFill>
              </a:rPr>
              <a:t> </a:t>
            </a:r>
            <a:r>
              <a:rPr lang="en-US" sz="5100" u="sng" dirty="0" err="1">
                <a:solidFill>
                  <a:srgbClr val="FF0000"/>
                </a:solidFill>
              </a:rPr>
              <a:t>bwafya</a:t>
            </a:r>
            <a:r>
              <a:rPr sz="5100" b="0" dirty="0">
                <a:solidFill>
                  <a:srgbClr val="F5F5F5"/>
                </a:solidFill>
              </a:rPr>
              <a:t> </a:t>
            </a:r>
            <a:r>
              <a:rPr lang="en-GB" sz="5100" b="1" dirty="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_</a:t>
            </a:r>
            <a:r>
              <a:rPr lang="en-GB" sz="5100" b="1" dirty="0" err="1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ubukalamba</a:t>
            </a:r>
            <a:r>
              <a:rPr lang="en-GB" sz="5100" b="1" dirty="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en-GB" sz="5100" b="1" dirty="0" err="1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nganshi</a:t>
            </a:r>
            <a:r>
              <a:rPr lang="en-US" sz="5100" b="1" dirty="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lang="en-US" sz="5100" b="1" dirty="0" err="1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nangu</a:t>
            </a:r>
            <a:r>
              <a:rPr lang="en-US" sz="5100" b="1" dirty="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rPr>
              <a:t> 	</a:t>
            </a:r>
            <a:r>
              <a:rPr lang="en-GB" sz="5100" b="1" u="sng" dirty="0" err="1">
                <a:solidFill>
                  <a:srgbClr val="FF0000"/>
                </a:solidFill>
              </a:rPr>
              <a:t>nge</a:t>
            </a:r>
            <a:r>
              <a:rPr lang="en-GB" sz="5100" b="1" u="sng" dirty="0">
                <a:solidFill>
                  <a:srgbClr val="FF0000"/>
                </a:solidFill>
              </a:rPr>
              <a:t> </a:t>
            </a:r>
            <a:r>
              <a:rPr lang="en-GB" sz="5100" b="1" u="sng" dirty="0" err="1">
                <a:solidFill>
                  <a:srgbClr val="FF0000"/>
                </a:solidFill>
              </a:rPr>
              <a:t>shuko</a:t>
            </a:r>
            <a:r>
              <a:rPr lang="en-GB" sz="5100" b="1" dirty="0">
                <a:solidFill>
                  <a:srgbClr val="FF0000"/>
                </a:solidFill>
              </a:rPr>
              <a:t> </a:t>
            </a:r>
            <a:r>
              <a:rPr lang="en-GB" sz="5100" b="1" dirty="0" err="1">
                <a:solidFill>
                  <a:srgbClr val="F5F5F5"/>
                </a:solidFill>
                <a:latin typeface="+mn-lt"/>
                <a:ea typeface="+mn-ea"/>
                <a:cs typeface="+mn-cs"/>
              </a:rPr>
              <a:t>lya</a:t>
            </a:r>
            <a:r>
              <a:rPr lang="en-GB" sz="5100" b="1" dirty="0">
                <a:solidFill>
                  <a:srgbClr val="F5F5F5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5100" b="1" dirty="0" err="1">
                <a:solidFill>
                  <a:srgbClr val="F5F5F5"/>
                </a:solidFill>
                <a:latin typeface="+mn-lt"/>
                <a:ea typeface="+mn-ea"/>
                <a:cs typeface="+mn-cs"/>
              </a:rPr>
              <a:t>kuleta</a:t>
            </a:r>
            <a:r>
              <a:rPr lang="en-GB" sz="5100" b="1" dirty="0">
                <a:solidFill>
                  <a:srgbClr val="F5F5F5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5100" b="1" dirty="0" err="1">
                <a:solidFill>
                  <a:srgbClr val="F5F5F5"/>
                </a:solidFill>
                <a:latin typeface="+mn-lt"/>
                <a:ea typeface="+mn-ea"/>
                <a:cs typeface="+mn-cs"/>
              </a:rPr>
              <a:t>ifisuma</a:t>
            </a:r>
            <a:r>
              <a:rPr lang="en-GB" sz="5100" b="1" dirty="0">
                <a:solidFill>
                  <a:srgbClr val="F5F5F5"/>
                </a:solidFill>
                <a:latin typeface="+mn-lt"/>
                <a:ea typeface="+mn-ea"/>
                <a:cs typeface="+mn-cs"/>
              </a:rPr>
              <a:t> sana</a:t>
            </a:r>
            <a:r>
              <a:rPr sz="5100" b="0" dirty="0">
                <a:solidFill>
                  <a:srgbClr val="F5F5F5"/>
                </a:solidFill>
              </a:rPr>
              <a:t>.</a:t>
            </a:r>
            <a:endParaRPr sz="5100" dirty="0">
              <a:solidFill>
                <a:srgbClr val="F5F5F5"/>
              </a:solidFill>
            </a:endParaRP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8D4C7C41-3251-FFF1-D2AD-EAD29480FF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7750EE75-27D8-DD05-D034-2D9668DDAD17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0BB3531-2B6E-11DF-7897-0C6B9999AB0F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1 </a:t>
            </a:r>
            <a:endParaRPr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57A30-DF29-2D77-D93B-CE862903B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0" descr="Image 0">
            <a:extLst>
              <a:ext uri="{FF2B5EF4-FFF2-40B4-BE49-F238E27FC236}">
                <a16:creationId xmlns:a16="http://schemas.microsoft.com/office/drawing/2014/main" id="{29A53792-63B8-31EF-E002-9F8E40EDB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Image 1" descr="Image 1">
            <a:extLst>
              <a:ext uri="{FF2B5EF4-FFF2-40B4-BE49-F238E27FC236}">
                <a16:creationId xmlns:a16="http://schemas.microsoft.com/office/drawing/2014/main" id="{1C912223-DEE8-23D3-7F90-44F104249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Image 2" descr="Image 2">
            <a:extLst>
              <a:ext uri="{FF2B5EF4-FFF2-40B4-BE49-F238E27FC236}">
                <a16:creationId xmlns:a16="http://schemas.microsoft.com/office/drawing/2014/main" id="{B8DAFFE8-7E83-E847-B8FE-2D161949E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52" name="Image 3" descr="Image 3">
            <a:extLst>
              <a:ext uri="{FF2B5EF4-FFF2-40B4-BE49-F238E27FC236}">
                <a16:creationId xmlns:a16="http://schemas.microsoft.com/office/drawing/2014/main" id="{27E41724-3839-E287-32A6-6374E090A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Text 2">
            <a:extLst>
              <a:ext uri="{FF2B5EF4-FFF2-40B4-BE49-F238E27FC236}">
                <a16:creationId xmlns:a16="http://schemas.microsoft.com/office/drawing/2014/main" id="{FBB4BB0D-70F8-A633-AD94-5D17908D1060}"/>
              </a:ext>
            </a:extLst>
          </p:cNvPr>
          <p:cNvSpPr txBox="1"/>
          <p:nvPr/>
        </p:nvSpPr>
        <p:spPr>
          <a:xfrm>
            <a:off x="2000250" y="1437800"/>
            <a:ext cx="15782424" cy="3885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4800" b="1" dirty="0">
                <a:solidFill>
                  <a:schemeClr val="bg1"/>
                </a:solidFill>
                <a:sym typeface="Helvetica"/>
              </a:rPr>
              <a:t>3. 	</a:t>
            </a:r>
            <a:r>
              <a:rPr lang="en-US" sz="4800" b="1" dirty="0" err="1">
                <a:solidFill>
                  <a:srgbClr val="FAD02C"/>
                </a:solidFill>
                <a:sym typeface="Helvetica"/>
              </a:rPr>
              <a:t>Abashicimfya</a:t>
            </a:r>
            <a:r>
              <a:rPr lang="en-US" sz="4800" b="1" dirty="0">
                <a:solidFill>
                  <a:srgbClr val="FAD02C"/>
                </a:solidFill>
                <a:sym typeface="Helvetica"/>
              </a:rPr>
              <a:t> mu </a:t>
            </a:r>
            <a:r>
              <a:rPr lang="en-US" sz="4800" b="1" dirty="0" err="1">
                <a:solidFill>
                  <a:srgbClr val="FAD02C"/>
                </a:solidFill>
                <a:sym typeface="Helvetica"/>
              </a:rPr>
              <a:t>macushi</a:t>
            </a:r>
            <a:r>
              <a:rPr lang="en-US" sz="4800" b="1" dirty="0">
                <a:solidFill>
                  <a:srgbClr val="FAD02C"/>
                </a:solidFill>
                <a:sym typeface="Helvetica"/>
              </a:rPr>
              <a:t> </a:t>
            </a:r>
            <a:r>
              <a:rPr lang="en-US" sz="4800" b="1" dirty="0" err="1">
                <a:solidFill>
                  <a:srgbClr val="FAD02C"/>
                </a:solidFill>
                <a:sym typeface="Helvetica"/>
              </a:rPr>
              <a:t>baleminina</a:t>
            </a:r>
            <a:r>
              <a:rPr lang="en-US" sz="4800" b="1" dirty="0">
                <a:solidFill>
                  <a:srgbClr val="FAD02C"/>
                </a:solidFill>
                <a:sym typeface="Helvetica"/>
              </a:rPr>
              <a:t> </a:t>
            </a:r>
            <a:r>
              <a:rPr lang="en-US" sz="4800" b="1" dirty="0" err="1">
                <a:solidFill>
                  <a:srgbClr val="FAD02C"/>
                </a:solidFill>
                <a:sym typeface="Helvetica"/>
              </a:rPr>
              <a:t>palipusho</a:t>
            </a:r>
            <a:r>
              <a:rPr lang="en-US" sz="4800" b="1" dirty="0">
                <a:solidFill>
                  <a:srgbClr val="FAD02C"/>
                </a:solidFill>
                <a:sym typeface="Helvetica"/>
              </a:rPr>
              <a:t> 	</a:t>
            </a:r>
            <a:r>
              <a:rPr lang="en-US" sz="4800" b="1" dirty="0" err="1">
                <a:solidFill>
                  <a:srgbClr val="FAD02C"/>
                </a:solidFill>
                <a:sym typeface="Helvetica"/>
              </a:rPr>
              <a:t>lyakutila</a:t>
            </a:r>
            <a:r>
              <a:rPr lang="en-US" sz="4800" b="1" dirty="0">
                <a:solidFill>
                  <a:srgbClr val="FAD02C"/>
                </a:solidFill>
                <a:sym typeface="Helvetica"/>
              </a:rPr>
              <a:t> </a:t>
            </a:r>
            <a:r>
              <a:rPr lang="en-US" sz="4800" b="1" dirty="0" err="1">
                <a:solidFill>
                  <a:srgbClr val="FAD02C"/>
                </a:solidFill>
                <a:sym typeface="Helvetica"/>
              </a:rPr>
              <a:t>cinshi</a:t>
            </a:r>
            <a:r>
              <a:rPr lang="en-US" sz="4800" b="1" dirty="0">
                <a:solidFill>
                  <a:srgbClr val="FAD02C"/>
                </a:solidFill>
                <a:sym typeface="Helvetica"/>
              </a:rPr>
              <a:t> </a:t>
            </a:r>
            <a:r>
              <a:rPr lang="en-US" sz="4800" b="1" dirty="0" err="1">
                <a:solidFill>
                  <a:srgbClr val="FAD02C"/>
                </a:solidFill>
                <a:sym typeface="Helvetica"/>
              </a:rPr>
              <a:t>cilengele</a:t>
            </a:r>
            <a:r>
              <a:rPr lang="en-US" sz="4800" b="1" dirty="0">
                <a:solidFill>
                  <a:srgbClr val="FAD02C"/>
                </a:solidFill>
                <a:sym typeface="Helvetica"/>
              </a:rPr>
              <a:t> </a:t>
            </a:r>
            <a:r>
              <a:rPr lang="en-US" sz="4800" b="1" dirty="0" err="1">
                <a:solidFill>
                  <a:srgbClr val="FAD02C"/>
                </a:solidFill>
                <a:sym typeface="Helvetica"/>
              </a:rPr>
              <a:t>nemitima</a:t>
            </a:r>
            <a:r>
              <a:rPr lang="en-US" sz="4800" b="1" dirty="0">
                <a:solidFill>
                  <a:srgbClr val="FAD02C"/>
                </a:solidFill>
                <a:sym typeface="Helvetica"/>
              </a:rPr>
              <a:t> </a:t>
            </a:r>
            <a:r>
              <a:rPr lang="en-US" sz="4800" b="1" dirty="0" err="1">
                <a:solidFill>
                  <a:srgbClr val="FAD02C"/>
                </a:solidFill>
                <a:sym typeface="Helvetica"/>
              </a:rPr>
              <a:t>yabo</a:t>
            </a:r>
            <a:r>
              <a:rPr lang="en-US" sz="4800" b="1" dirty="0">
                <a:solidFill>
                  <a:srgbClr val="FAD02C"/>
                </a:solidFill>
                <a:sym typeface="Helvetica"/>
              </a:rPr>
              <a:t> </a:t>
            </a:r>
            <a:r>
              <a:rPr lang="en-US" sz="4800" b="1" dirty="0" err="1">
                <a:solidFill>
                  <a:srgbClr val="FAD02C"/>
                </a:solidFill>
                <a:sym typeface="Helvetica"/>
              </a:rPr>
              <a:t>itwalilila</a:t>
            </a:r>
            <a:r>
              <a:rPr lang="en-US" sz="4800" b="1" dirty="0">
                <a:solidFill>
                  <a:srgbClr val="FAD02C"/>
                </a:solidFill>
                <a:sym typeface="Helvetica"/>
              </a:rPr>
              <a:t> 	</a:t>
            </a:r>
            <a:r>
              <a:rPr lang="en-US" sz="4800" b="1" dirty="0" err="1">
                <a:solidFill>
                  <a:srgbClr val="FAD02C"/>
                </a:solidFill>
                <a:sym typeface="Helvetica"/>
              </a:rPr>
              <a:t>pofye</a:t>
            </a:r>
            <a:r>
              <a:rPr lang="en-US" sz="4800" b="1" dirty="0">
                <a:solidFill>
                  <a:srgbClr val="FAD02C"/>
                </a:solidFill>
                <a:sym typeface="Helvetica"/>
              </a:rPr>
              <a:t> </a:t>
            </a:r>
            <a:r>
              <a:rPr lang="en-US" sz="4800" b="1" dirty="0" err="1">
                <a:solidFill>
                  <a:srgbClr val="FAD02C"/>
                </a:solidFill>
                <a:sym typeface="Helvetica"/>
              </a:rPr>
              <a:t>ukuba</a:t>
            </a:r>
            <a:r>
              <a:rPr lang="en-US" sz="4800" b="1" dirty="0">
                <a:solidFill>
                  <a:srgbClr val="FAD02C"/>
                </a:solidFill>
                <a:sym typeface="Helvetica"/>
              </a:rPr>
              <a:t> </a:t>
            </a:r>
            <a:r>
              <a:rPr lang="en-US" sz="4800" b="1" dirty="0" err="1">
                <a:solidFill>
                  <a:srgbClr val="FAD02C"/>
                </a:solidFill>
                <a:sym typeface="Helvetica"/>
              </a:rPr>
              <a:t>iyakalipa</a:t>
            </a:r>
            <a:r>
              <a:rPr lang="en-US" sz="4800" b="1" dirty="0">
                <a:solidFill>
                  <a:srgbClr val="FAD02C"/>
                </a:solidFill>
                <a:sym typeface="Helvetica"/>
              </a:rPr>
              <a:t>.</a:t>
            </a:r>
            <a:r>
              <a:rPr lang="en-US" sz="4800" dirty="0">
                <a:solidFill>
                  <a:srgbClr val="F5F5F5"/>
                </a:solidFill>
                <a:sym typeface="Helvetica"/>
              </a:rPr>
              <a:t> </a:t>
            </a:r>
            <a:r>
              <a:rPr lang="en-US" sz="4800" dirty="0" err="1">
                <a:solidFill>
                  <a:srgbClr val="F5F5F5"/>
                </a:solidFill>
                <a:sym typeface="Helvetica"/>
              </a:rPr>
              <a:t>Tabacila</a:t>
            </a:r>
            <a:r>
              <a:rPr lang="en-US" sz="4800" dirty="0">
                <a:solidFill>
                  <a:srgbClr val="F5F5F5"/>
                </a:solidFill>
                <a:sym typeface="Helvetica"/>
              </a:rPr>
              <a:t> </a:t>
            </a:r>
            <a:r>
              <a:rPr lang="en-US" sz="4800" dirty="0" err="1">
                <a:solidFill>
                  <a:srgbClr val="F5F5F5"/>
                </a:solidFill>
                <a:sym typeface="Helvetica"/>
              </a:rPr>
              <a:t>pali</a:t>
            </a:r>
            <a:r>
              <a:rPr lang="en-US" sz="4800" dirty="0">
                <a:solidFill>
                  <a:srgbClr val="F5F5F5"/>
                </a:solidFill>
                <a:sym typeface="Helvetica"/>
              </a:rPr>
              <a:t> “</a:t>
            </a:r>
            <a:r>
              <a:rPr lang="en-US" sz="4800" dirty="0" err="1">
                <a:solidFill>
                  <a:srgbClr val="F5F5F5"/>
                </a:solidFill>
                <a:sym typeface="Helvetica"/>
              </a:rPr>
              <a:t>Ninshi</a:t>
            </a:r>
            <a:r>
              <a:rPr lang="en-US" sz="4800" dirty="0">
                <a:solidFill>
                  <a:srgbClr val="F5F5F5"/>
                </a:solidFill>
                <a:sym typeface="Helvetica"/>
              </a:rPr>
              <a:t> 	</a:t>
            </a:r>
            <a:r>
              <a:rPr lang="en-US" sz="4800" dirty="0" err="1">
                <a:solidFill>
                  <a:srgbClr val="F5F5F5"/>
                </a:solidFill>
                <a:sym typeface="Helvetica"/>
              </a:rPr>
              <a:t>cacitikila</a:t>
            </a:r>
            <a:r>
              <a:rPr lang="en-US" sz="4800" dirty="0">
                <a:solidFill>
                  <a:srgbClr val="F5F5F5"/>
                </a:solidFill>
                <a:sym typeface="Helvetica"/>
              </a:rPr>
              <a:t> </a:t>
            </a:r>
            <a:r>
              <a:rPr lang="en-US" sz="4800" dirty="0" err="1">
                <a:solidFill>
                  <a:srgbClr val="F5F5F5"/>
                </a:solidFill>
                <a:sym typeface="Helvetica"/>
              </a:rPr>
              <a:t>kuli</a:t>
            </a:r>
            <a:r>
              <a:rPr lang="en-US" sz="4800" dirty="0">
                <a:solidFill>
                  <a:srgbClr val="F5F5F5"/>
                </a:solidFill>
                <a:sym typeface="Helvetica"/>
              </a:rPr>
              <a:t> </a:t>
            </a:r>
            <a:r>
              <a:rPr lang="en-US" sz="4800" dirty="0" err="1">
                <a:solidFill>
                  <a:srgbClr val="F5F5F5"/>
                </a:solidFill>
                <a:sym typeface="Helvetica"/>
              </a:rPr>
              <a:t>ine</a:t>
            </a:r>
            <a:r>
              <a:rPr lang="en-US" sz="4800" dirty="0">
                <a:solidFill>
                  <a:srgbClr val="F5F5F5"/>
                </a:solidFill>
                <a:sym typeface="Helvetica"/>
              </a:rPr>
              <a:t> </a:t>
            </a:r>
            <a:r>
              <a:rPr lang="en-US" sz="4800" dirty="0" err="1">
                <a:solidFill>
                  <a:srgbClr val="F5F5F5"/>
                </a:solidFill>
                <a:sym typeface="Helvetica"/>
              </a:rPr>
              <a:t>mwe</a:t>
            </a:r>
            <a:r>
              <a:rPr lang="en-US" sz="4800" dirty="0">
                <a:solidFill>
                  <a:srgbClr val="F5F5F5"/>
                </a:solidFill>
                <a:sym typeface="Helvetica"/>
              </a:rPr>
              <a:t> Lesa?” </a:t>
            </a:r>
            <a:r>
              <a:rPr lang="en-US" sz="4800" dirty="0" err="1">
                <a:solidFill>
                  <a:srgbClr val="F5F5F5"/>
                </a:solidFill>
                <a:sym typeface="Helvetica"/>
              </a:rPr>
              <a:t>elyo</a:t>
            </a:r>
            <a:r>
              <a:rPr lang="en-US" sz="4800" dirty="0">
                <a:solidFill>
                  <a:srgbClr val="F5F5F5"/>
                </a:solidFill>
                <a:sym typeface="Helvetica"/>
              </a:rPr>
              <a:t> “</a:t>
            </a:r>
            <a:r>
              <a:rPr lang="en-US" sz="4800" u="sng" dirty="0" err="1">
                <a:solidFill>
                  <a:srgbClr val="FF0000"/>
                </a:solidFill>
                <a:sym typeface="Helvetica"/>
              </a:rPr>
              <a:t>mulandu</a:t>
            </a:r>
            <a:r>
              <a:rPr lang="en-US" sz="4800" u="sng" dirty="0">
                <a:solidFill>
                  <a:srgbClr val="FF0000"/>
                </a:solidFill>
                <a:sym typeface="Helvetica"/>
              </a:rPr>
              <a:t> </a:t>
            </a:r>
            <a:r>
              <a:rPr lang="en-US" sz="4800" u="sng" dirty="0" err="1">
                <a:solidFill>
                  <a:srgbClr val="FF0000"/>
                </a:solidFill>
                <a:sym typeface="Helvetica"/>
              </a:rPr>
              <a:t>nshi</a:t>
            </a:r>
            <a:r>
              <a:rPr lang="en-US" sz="4800" dirty="0">
                <a:solidFill>
                  <a:srgbClr val="FF0000"/>
                </a:solidFill>
                <a:sym typeface="Helvetica"/>
              </a:rPr>
              <a:t> 	</a:t>
            </a:r>
            <a:r>
              <a:rPr lang="en-US" sz="4800" u="sng" dirty="0" err="1">
                <a:solidFill>
                  <a:srgbClr val="FF0000"/>
                </a:solidFill>
                <a:sym typeface="Helvetica"/>
              </a:rPr>
              <a:t>camonekela</a:t>
            </a:r>
            <a:r>
              <a:rPr lang="en-US" sz="4800" u="sng" dirty="0">
                <a:solidFill>
                  <a:srgbClr val="FF0000"/>
                </a:solidFill>
                <a:sym typeface="Helvetica"/>
              </a:rPr>
              <a:t> </a:t>
            </a:r>
            <a:r>
              <a:rPr lang="en-US" sz="4800" u="sng" dirty="0" err="1">
                <a:solidFill>
                  <a:srgbClr val="FF0000"/>
                </a:solidFill>
                <a:sym typeface="Helvetica"/>
              </a:rPr>
              <a:t>nomba</a:t>
            </a:r>
            <a:r>
              <a:rPr lang="en-US" sz="4800" dirty="0">
                <a:solidFill>
                  <a:srgbClr val="F5F5F5"/>
                </a:solidFill>
                <a:sym typeface="Helvetica"/>
              </a:rPr>
              <a:t>?”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9BD857D5-CE93-6B50-A753-A8B6711486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B7808E1B-FC1A-609A-764C-FAED0C9FBD80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4E1AB3B-F517-9A9A-7D6E-28F65DC2CF96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1 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760077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Text 1"/>
          <p:cNvSpPr txBox="1"/>
          <p:nvPr/>
        </p:nvSpPr>
        <p:spPr>
          <a:xfrm>
            <a:off x="2000250" y="4078741"/>
            <a:ext cx="15782424" cy="524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228600" lvl="2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 	</a:t>
            </a:r>
            <a:r>
              <a:rPr lang="en-US" sz="4200" dirty="0">
                <a:sym typeface="Helvetica"/>
              </a:rPr>
              <a:t>Yesu, </a:t>
            </a:r>
            <a:r>
              <a:rPr lang="en-US" sz="4200" dirty="0" err="1">
                <a:sym typeface="Helvetica"/>
              </a:rPr>
              <a:t>bushe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ninshi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nalacita</a:t>
            </a:r>
            <a:r>
              <a:rPr dirty="0"/>
              <a:t>? </a:t>
            </a:r>
          </a:p>
          <a:p>
            <a:pPr marL="228600" lvl="1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 	</a:t>
            </a:r>
            <a:r>
              <a:rPr lang="en-US" sz="4200" dirty="0" err="1">
                <a:sym typeface="Helvetica"/>
              </a:rPr>
              <a:t>Nalacita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shani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pafilepitamo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ulupwa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lwandi</a:t>
            </a:r>
            <a:r>
              <a:rPr lang="en-US" sz="4200" dirty="0">
                <a:sym typeface="Helvetica"/>
              </a:rPr>
              <a:t>? </a:t>
            </a:r>
            <a:r>
              <a:rPr dirty="0"/>
              <a:t> 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 	</a:t>
            </a:r>
            <a:r>
              <a:rPr lang="en-US" sz="4200" dirty="0">
                <a:sym typeface="Helvetica"/>
              </a:rPr>
              <a:t>Bushe </a:t>
            </a:r>
            <a:r>
              <a:rPr lang="en-US" sz="4200" dirty="0" err="1">
                <a:sym typeface="Helvetica"/>
              </a:rPr>
              <a:t>ninshi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mulelanda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pamulandu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ukumine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kubumi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bwandi</a:t>
            </a:r>
            <a:r>
              <a:rPr lang="en-US" sz="4200" dirty="0">
                <a:sym typeface="Helvetica"/>
              </a:rPr>
              <a:t>? </a:t>
            </a:r>
            <a:endParaRPr dirty="0"/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 	</a:t>
            </a:r>
            <a:r>
              <a:rPr lang="en-GB" sz="4200" dirty="0">
                <a:sym typeface="Helvetica"/>
              </a:rPr>
              <a:t>Nga </a:t>
            </a:r>
            <a:r>
              <a:rPr lang="en-GB" sz="4200" dirty="0" err="1">
                <a:sym typeface="Helvetica"/>
              </a:rPr>
              <a:t>cakutila</a:t>
            </a:r>
            <a:r>
              <a:rPr lang="en-GB" sz="4200" dirty="0">
                <a:sym typeface="Helvetica"/>
              </a:rPr>
              <a:t> </a:t>
            </a:r>
            <a:r>
              <a:rPr lang="en-GB" sz="4200" dirty="0" err="1">
                <a:sym typeface="Helvetica"/>
              </a:rPr>
              <a:t>amakwebo</a:t>
            </a:r>
            <a:r>
              <a:rPr lang="en-GB" sz="4200" dirty="0">
                <a:sym typeface="Helvetica"/>
              </a:rPr>
              <a:t> </a:t>
            </a:r>
            <a:r>
              <a:rPr lang="en-GB" sz="4200" dirty="0" err="1">
                <a:sym typeface="Helvetica"/>
              </a:rPr>
              <a:t>yandi</a:t>
            </a:r>
            <a:r>
              <a:rPr lang="en-GB" sz="4200" dirty="0">
                <a:sym typeface="Helvetica"/>
              </a:rPr>
              <a:t> </a:t>
            </a:r>
            <a:r>
              <a:rPr lang="en-GB" sz="4200" dirty="0" err="1">
                <a:sym typeface="Helvetica"/>
              </a:rPr>
              <a:t>yabongoloka</a:t>
            </a:r>
            <a:r>
              <a:rPr lang="en-GB" sz="4200" dirty="0">
                <a:sym typeface="Helvetica"/>
              </a:rPr>
              <a:t>?</a:t>
            </a:r>
            <a:endParaRPr dirty="0"/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 	</a:t>
            </a:r>
            <a:r>
              <a:rPr lang="en-US" sz="4200" dirty="0">
                <a:sym typeface="Helvetica"/>
              </a:rPr>
              <a:t>Bushe </a:t>
            </a:r>
            <a:r>
              <a:rPr lang="en-US" sz="4200" dirty="0" err="1">
                <a:sym typeface="Helvetica"/>
              </a:rPr>
              <a:t>ninshi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yaba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kuntanshi</a:t>
            </a:r>
            <a:r>
              <a:rPr lang="en-US" sz="4200" dirty="0">
                <a:sym typeface="Helvetica"/>
              </a:rPr>
              <a:t>? </a:t>
            </a:r>
            <a:endParaRPr dirty="0"/>
          </a:p>
          <a:p>
            <a:pPr marL="244928" indent="-244928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 	</a:t>
            </a:r>
            <a:r>
              <a:rPr lang="en-US" sz="4200" dirty="0">
                <a:sym typeface="Helvetica"/>
              </a:rPr>
              <a:t>Bushe </a:t>
            </a:r>
            <a:r>
              <a:rPr lang="en-US" sz="4200" dirty="0" err="1">
                <a:sym typeface="Helvetica"/>
              </a:rPr>
              <a:t>nikwisa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mfwile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ukuya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ukufuma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pano</a:t>
            </a:r>
            <a:r>
              <a:rPr lang="en-US" sz="4200" dirty="0">
                <a:sym typeface="Helvetica"/>
              </a:rPr>
              <a:t>? </a:t>
            </a:r>
            <a:endParaRPr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D131B6B7-3435-0B04-BF99-976EBFB0C622}"/>
              </a:ext>
            </a:extLst>
          </p:cNvPr>
          <p:cNvSpPr txBox="1"/>
          <p:nvPr/>
        </p:nvSpPr>
        <p:spPr>
          <a:xfrm>
            <a:off x="2000249" y="1645744"/>
            <a:ext cx="15287625" cy="2205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AMEPUSHO UKUFUMA KUBALUKUTA LWAPAKUBALA</a:t>
            </a:r>
            <a:endParaRPr sz="6800"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C4CA6F15-ADE9-8497-3D22-72AAD2B08F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3F6FAFD2-E4FC-2E77-0FD5-1955950C0264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839DD181-3155-4EA7-EBC7-201309A95C17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1 </a:t>
            </a:r>
            <a:endParaRPr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Text 0"/>
          <p:cNvSpPr txBox="1"/>
          <p:nvPr/>
        </p:nvSpPr>
        <p:spPr>
          <a:xfrm>
            <a:off x="2000250" y="1657350"/>
            <a:ext cx="4552950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ILIPUSHO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64" name="Text 1"/>
          <p:cNvSpPr txBox="1"/>
          <p:nvPr/>
        </p:nvSpPr>
        <p:spPr>
          <a:xfrm>
            <a:off x="2000250" y="3324225"/>
            <a:ext cx="13810643" cy="129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Bushe </a:t>
            </a:r>
            <a:r>
              <a:rPr lang="en-US" dirty="0" err="1"/>
              <a:t>kweshiwa</a:t>
            </a:r>
            <a:r>
              <a:rPr lang="en-US" dirty="0"/>
              <a:t> </a:t>
            </a:r>
            <a:r>
              <a:rPr lang="en-US" dirty="0" err="1"/>
              <a:t>nshi</a:t>
            </a:r>
            <a:r>
              <a:rPr lang="en-US" dirty="0"/>
              <a:t> </a:t>
            </a:r>
            <a:r>
              <a:rPr lang="en-US" dirty="0" err="1"/>
              <a:t>mulepitamo</a:t>
            </a:r>
            <a:r>
              <a:rPr lang="en-US" dirty="0"/>
              <a:t> mu </a:t>
            </a:r>
            <a:r>
              <a:rPr lang="en-US" dirty="0" err="1"/>
              <a:t>mweo</a:t>
            </a:r>
            <a:r>
              <a:rPr lang="en-US" dirty="0"/>
              <a:t> </a:t>
            </a:r>
            <a:r>
              <a:rPr lang="en-US" dirty="0" err="1"/>
              <a:t>wenu</a:t>
            </a:r>
            <a:r>
              <a:rPr lang="en-US" dirty="0"/>
              <a:t> </a:t>
            </a:r>
            <a:r>
              <a:rPr lang="en-US" dirty="0" err="1"/>
              <a:t>pali</a:t>
            </a:r>
            <a:r>
              <a:rPr lang="en-US" dirty="0"/>
              <a:t> </a:t>
            </a:r>
            <a:r>
              <a:rPr lang="en-US" dirty="0" err="1"/>
              <a:t>nomba</a:t>
            </a:r>
            <a:r>
              <a:rPr lang="en-US" dirty="0"/>
              <a:t>? 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1C08B512-52D6-B2B4-F345-4696308D95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55886956-C261-D8A9-58C3-38244D53CAC6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5B75F12-78C4-4B25-1761-3BBE7B938A7B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1 </a:t>
            </a:r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 0"/>
          <p:cNvSpPr txBox="1"/>
          <p:nvPr/>
        </p:nvSpPr>
        <p:spPr>
          <a:xfrm>
            <a:off x="4848225" y="4114800"/>
            <a:ext cx="8582025" cy="100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IMIBELE IYAKUKONKA</a:t>
            </a:r>
            <a:r>
              <a:rPr lang="en-US" dirty="0"/>
              <a:t> 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6E2055E6-509B-BF10-0FFC-E3E4B2C4E5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911A80BF-A989-4E8F-B936-8188497B1138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F629393-6A65-AC15-1135-F2C8BD8E6E55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2 </a:t>
            </a:r>
            <a:endParaRPr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Text 2"/>
          <p:cNvSpPr txBox="1"/>
          <p:nvPr/>
        </p:nvSpPr>
        <p:spPr>
          <a:xfrm>
            <a:off x="2000250" y="1657350"/>
            <a:ext cx="15087600" cy="390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GB" dirty="0"/>
              <a:t>Mwe </a:t>
            </a:r>
            <a:r>
              <a:rPr lang="en-GB" dirty="0" err="1"/>
              <a:t>bamunyinane</a:t>
            </a:r>
            <a:r>
              <a:rPr lang="en-GB" dirty="0"/>
              <a:t>, </a:t>
            </a:r>
            <a:r>
              <a:rPr lang="en-GB" dirty="0" err="1"/>
              <a:t>amacushi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misango</a:t>
            </a:r>
            <a:r>
              <a:rPr lang="en-GB" dirty="0"/>
              <a:t> ne </a:t>
            </a:r>
            <a:r>
              <a:rPr lang="en-GB" dirty="0" err="1"/>
              <a:t>misango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yamwishila</a:t>
            </a:r>
            <a:r>
              <a:rPr lang="en-GB" dirty="0"/>
              <a:t>, </a:t>
            </a:r>
            <a:r>
              <a:rPr lang="en-GB" dirty="0" err="1"/>
              <a:t>mulemona</a:t>
            </a:r>
            <a:r>
              <a:rPr lang="en-GB" dirty="0"/>
              <a:t> </a:t>
            </a:r>
            <a:r>
              <a:rPr lang="en-GB" dirty="0" err="1"/>
              <a:t>ukuti</a:t>
            </a:r>
            <a:r>
              <a:rPr lang="en-GB" dirty="0"/>
              <a:t> </a:t>
            </a:r>
            <a:r>
              <a:rPr lang="en-GB" dirty="0" err="1"/>
              <a:t>lishuko</a:t>
            </a:r>
            <a:r>
              <a:rPr lang="en-GB" dirty="0"/>
              <a:t> </a:t>
            </a:r>
            <a:r>
              <a:rPr lang="en-GB" dirty="0" err="1"/>
              <a:t>nganshi</a:t>
            </a:r>
            <a:r>
              <a:rPr lang="en-GB" dirty="0"/>
              <a:t>! </a:t>
            </a:r>
            <a:r>
              <a:rPr lang="en-GB" dirty="0" err="1"/>
              <a:t>Pantu</a:t>
            </a:r>
            <a:r>
              <a:rPr lang="en-GB" dirty="0"/>
              <a:t> </a:t>
            </a:r>
            <a:r>
              <a:rPr lang="en-GB" dirty="0" err="1"/>
              <a:t>mwalishiba</a:t>
            </a:r>
            <a:r>
              <a:rPr lang="en-GB" dirty="0"/>
              <a:t> </a:t>
            </a:r>
            <a:r>
              <a:rPr lang="en-GB" dirty="0" err="1"/>
              <a:t>ukuti</a:t>
            </a:r>
            <a:r>
              <a:rPr lang="en-GB" dirty="0"/>
              <a:t> </a:t>
            </a:r>
            <a:r>
              <a:rPr lang="en-GB" dirty="0" err="1"/>
              <a:t>icisumino</a:t>
            </a:r>
            <a:r>
              <a:rPr lang="en-GB" dirty="0"/>
              <a:t> </a:t>
            </a:r>
            <a:r>
              <a:rPr lang="en-GB" dirty="0" err="1"/>
              <a:t>cenu</a:t>
            </a:r>
            <a:r>
              <a:rPr lang="en-GB" dirty="0"/>
              <a:t> </a:t>
            </a:r>
            <a:r>
              <a:rPr lang="en-GB" dirty="0" err="1"/>
              <a:t>cileeshiwa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/>
              <a:t>macushi</a:t>
            </a:r>
            <a:r>
              <a:rPr lang="en-GB" dirty="0"/>
              <a:t>, </a:t>
            </a:r>
            <a:r>
              <a:rPr lang="en-GB" dirty="0" err="1"/>
              <a:t>ici</a:t>
            </a:r>
            <a:r>
              <a:rPr lang="en-GB" dirty="0"/>
              <a:t> </a:t>
            </a:r>
            <a:r>
              <a:rPr lang="en-GB" dirty="0" err="1"/>
              <a:t>cilenga</a:t>
            </a:r>
            <a:r>
              <a:rPr lang="en-GB" dirty="0"/>
              <a:t> </a:t>
            </a:r>
            <a:r>
              <a:rPr lang="en-GB" dirty="0" err="1"/>
              <a:t>ukushipikisha</a:t>
            </a:r>
            <a:r>
              <a:rPr lang="en-GB" dirty="0"/>
              <a:t>. </a:t>
            </a:r>
            <a:r>
              <a:rPr lang="en-GB" dirty="0" err="1"/>
              <a:t>Ukushipikisha</a:t>
            </a:r>
            <a:r>
              <a:rPr lang="en-GB" dirty="0"/>
              <a:t> </a:t>
            </a:r>
            <a:r>
              <a:rPr lang="en-GB" dirty="0" err="1"/>
              <a:t>kwenu</a:t>
            </a:r>
            <a:r>
              <a:rPr lang="en-GB" dirty="0"/>
              <a:t> </a:t>
            </a:r>
            <a:r>
              <a:rPr lang="en-GB" dirty="0" err="1"/>
              <a:t>kuli</a:t>
            </a:r>
            <a:r>
              <a:rPr lang="en-GB" dirty="0"/>
              <a:t> </a:t>
            </a:r>
            <a:r>
              <a:rPr lang="en-GB" dirty="0" err="1"/>
              <a:t>nokumoneka</a:t>
            </a:r>
            <a:r>
              <a:rPr lang="en-GB" dirty="0"/>
              <a:t> </a:t>
            </a:r>
            <a:r>
              <a:rPr lang="en-GB" dirty="0" err="1"/>
              <a:t>nganshi</a:t>
            </a:r>
            <a:r>
              <a:rPr lang="en-GB" dirty="0"/>
              <a:t> </a:t>
            </a:r>
            <a:r>
              <a:rPr lang="en-GB" dirty="0" err="1"/>
              <a:t>mufyo</a:t>
            </a:r>
            <a:r>
              <a:rPr lang="en-GB" dirty="0"/>
              <a:t> </a:t>
            </a:r>
            <a:r>
              <a:rPr lang="en-GB" dirty="0" err="1"/>
              <a:t>mulebomba</a:t>
            </a:r>
            <a:r>
              <a:rPr lang="en-GB" dirty="0"/>
              <a:t>, </a:t>
            </a:r>
            <a:r>
              <a:rPr lang="en-GB" dirty="0" err="1"/>
              <a:t>epakuti</a:t>
            </a:r>
            <a:r>
              <a:rPr lang="en-GB" dirty="0"/>
              <a:t> </a:t>
            </a:r>
            <a:r>
              <a:rPr lang="en-GB" dirty="0" err="1"/>
              <a:t>muleba</a:t>
            </a:r>
            <a:r>
              <a:rPr lang="en-GB" dirty="0"/>
              <a:t> </a:t>
            </a:r>
            <a:r>
              <a:rPr lang="en-GB" dirty="0" err="1"/>
              <a:t>abapwililika</a:t>
            </a:r>
            <a:r>
              <a:rPr lang="en-GB" dirty="0"/>
              <a:t> </a:t>
            </a:r>
            <a:r>
              <a:rPr lang="en-GB" dirty="0" err="1"/>
              <a:t>lyonse</a:t>
            </a:r>
            <a:r>
              <a:rPr lang="en-GB" dirty="0"/>
              <a:t>, </a:t>
            </a:r>
            <a:r>
              <a:rPr lang="en-GB" dirty="0" err="1"/>
              <a:t>abashabulisha</a:t>
            </a:r>
            <a:r>
              <a:rPr lang="en-GB" dirty="0"/>
              <a:t> </a:t>
            </a:r>
            <a:r>
              <a:rPr lang="en-GB" dirty="0" err="1"/>
              <a:t>nelyo</a:t>
            </a:r>
            <a:r>
              <a:rPr lang="en-GB" dirty="0"/>
              <a:t> </a:t>
            </a:r>
            <a:r>
              <a:rPr lang="en-GB" dirty="0" err="1"/>
              <a:t>cimo</a:t>
            </a:r>
            <a:r>
              <a:rPr dirty="0"/>
              <a:t>.”</a:t>
            </a:r>
          </a:p>
        </p:txBody>
      </p:sp>
      <p:sp>
        <p:nvSpPr>
          <p:cNvPr id="94" name="Text 3"/>
          <p:cNvSpPr txBox="1"/>
          <p:nvPr/>
        </p:nvSpPr>
        <p:spPr>
          <a:xfrm>
            <a:off x="2000250" y="5978576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4000" b="1" dirty="0"/>
              <a:t>(</a:t>
            </a:r>
            <a:r>
              <a:rPr lang="en-US" sz="4000" b="1" dirty="0" err="1"/>
              <a:t>Yakobo</a:t>
            </a:r>
            <a:r>
              <a:rPr sz="4000" b="1" dirty="0"/>
              <a:t> 1:2-4</a:t>
            </a:r>
            <a:r>
              <a:rPr lang="en-US" sz="4000" b="1" dirty="0"/>
              <a:t>)</a:t>
            </a:r>
            <a:endParaRPr sz="4000" b="1"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2DEC5002-F7F2-9EB4-B2D6-D872321A5D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6900B595-76A6-727D-FAD1-1868D42204D7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9114ECF-413E-F119-5D23-7B6441096324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2 </a:t>
            </a:r>
            <a:endParaRPr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Text 2"/>
          <p:cNvSpPr txBox="1"/>
          <p:nvPr/>
        </p:nvSpPr>
        <p:spPr>
          <a:xfrm>
            <a:off x="2000250" y="1657350"/>
            <a:ext cx="15506700" cy="64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GB" dirty="0"/>
              <a:t>Leka </a:t>
            </a:r>
            <a:r>
              <a:rPr lang="en-GB" dirty="0" err="1"/>
              <a:t>ukushipa</a:t>
            </a:r>
            <a:r>
              <a:rPr lang="en-GB" dirty="0"/>
              <a:t> </a:t>
            </a:r>
            <a:r>
              <a:rPr lang="en-GB" dirty="0" err="1"/>
              <a:t>kupwililike</a:t>
            </a:r>
            <a:r>
              <a:rPr dirty="0"/>
              <a:t>.”</a:t>
            </a:r>
          </a:p>
        </p:txBody>
      </p:sp>
      <p:sp>
        <p:nvSpPr>
          <p:cNvPr id="104" name="Text 3"/>
          <p:cNvSpPr txBox="1"/>
          <p:nvPr/>
        </p:nvSpPr>
        <p:spPr>
          <a:xfrm>
            <a:off x="2000250" y="2543175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3600" b="1" dirty="0"/>
              <a:t>(</a:t>
            </a:r>
            <a:r>
              <a:rPr lang="en-US" sz="3600" b="1" dirty="0" err="1"/>
              <a:t>Yakobo</a:t>
            </a:r>
            <a:r>
              <a:rPr lang="en-US" sz="3600" b="1" dirty="0"/>
              <a:t> 1-4)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Text 0"/>
          <p:cNvSpPr txBox="1"/>
          <p:nvPr/>
        </p:nvSpPr>
        <p:spPr>
          <a:xfrm>
            <a:off x="2000250" y="1657350"/>
            <a:ext cx="13905497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AMEPUSHO YATATU AYAKANKALA “PAKWIPUSHA, MULANDU NSHI”…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114" name="Text 3"/>
          <p:cNvSpPr txBox="1"/>
          <p:nvPr/>
        </p:nvSpPr>
        <p:spPr>
          <a:xfrm>
            <a:off x="2000250" y="4314825"/>
            <a:ext cx="1454986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sz="5100" b="1" dirty="0" err="1">
                <a:sym typeface="Helvetica"/>
              </a:rPr>
              <a:t>Ilipusho</a:t>
            </a:r>
            <a:r>
              <a:rPr lang="en-GB" sz="5100" b="1" dirty="0">
                <a:sym typeface="Helvetica"/>
              </a:rPr>
              <a:t> 1</a:t>
            </a:r>
            <a:r>
              <a:rPr dirty="0"/>
              <a:t>: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Ninshi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ningacita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ilyo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ifintu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fyabipisha</a:t>
            </a:r>
            <a:r>
              <a:rPr lang="en-GB" b="0" dirty="0">
                <a:solidFill>
                  <a:srgbClr val="F5F5F5"/>
                </a:solidFill>
              </a:rPr>
              <a:t> mu </a:t>
            </a:r>
            <a:r>
              <a:rPr lang="en-GB" b="0" dirty="0" err="1">
                <a:solidFill>
                  <a:srgbClr val="F5F5F5"/>
                </a:solidFill>
              </a:rPr>
              <a:t>mweo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wandi</a:t>
            </a:r>
            <a:r>
              <a:rPr b="0" dirty="0">
                <a:solidFill>
                  <a:srgbClr val="F5F5F5"/>
                </a:solidFill>
              </a:rPr>
              <a:t>?</a:t>
            </a:r>
          </a:p>
        </p:txBody>
      </p:sp>
      <p:sp>
        <p:nvSpPr>
          <p:cNvPr id="115" name="Text 4"/>
          <p:cNvSpPr txBox="1"/>
          <p:nvPr/>
        </p:nvSpPr>
        <p:spPr>
          <a:xfrm>
            <a:off x="2000250" y="6505575"/>
            <a:ext cx="1537335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sz="5100" dirty="0" err="1">
                <a:sym typeface="Helvetica"/>
              </a:rPr>
              <a:t>Ubwasuko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GB" b="0" u="sng" dirty="0" err="1">
                <a:solidFill>
                  <a:srgbClr val="FF0000"/>
                </a:solidFill>
              </a:rPr>
              <a:t>Imibele</a:t>
            </a:r>
            <a:endParaRPr b="0" u="sng" dirty="0">
              <a:solidFill>
                <a:srgbClr val="FF0000"/>
              </a:solidFill>
            </a:endParaRP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45031AE0-2279-1C54-EF42-B9F628D468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224727F5-7525-BFE3-88FC-E94DB9679174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C96B79F-CF34-A631-3C57-F33C5BEC146A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2 </a:t>
            </a:r>
            <a:endParaRPr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75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Text 3"/>
          <p:cNvSpPr txBox="1"/>
          <p:nvPr/>
        </p:nvSpPr>
        <p:spPr>
          <a:xfrm>
            <a:off x="2000250" y="4314825"/>
            <a:ext cx="140779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sz="5100" b="1" dirty="0" err="1">
                <a:solidFill>
                  <a:srgbClr val="FAD02C"/>
                </a:solidFill>
                <a:sym typeface="Helvetica"/>
              </a:rPr>
              <a:t>Ilipusho</a:t>
            </a:r>
            <a:r>
              <a:rPr lang="en-GB" sz="5100" b="1" dirty="0">
                <a:solidFill>
                  <a:srgbClr val="FAD02C"/>
                </a:solidFill>
                <a:sym typeface="Helvetica"/>
              </a:rPr>
              <a:t> 2:</a:t>
            </a:r>
            <a:r>
              <a:rPr lang="en-GB" sz="5100" dirty="0">
                <a:solidFill>
                  <a:srgbClr val="F5F5F5"/>
                </a:solidFill>
                <a:sym typeface="Helvetica"/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Ninshi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mfwile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ukucita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pakucimfya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pali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lelo</a:t>
            </a:r>
            <a:r>
              <a:rPr lang="en-GB" b="0" dirty="0">
                <a:solidFill>
                  <a:srgbClr val="F5F5F5"/>
                </a:solidFill>
              </a:rPr>
              <a:t>? </a:t>
            </a:r>
            <a:endParaRPr b="0" dirty="0">
              <a:solidFill>
                <a:srgbClr val="F5F5F5"/>
              </a:solidFill>
            </a:endParaRPr>
          </a:p>
        </p:txBody>
      </p:sp>
      <p:sp>
        <p:nvSpPr>
          <p:cNvPr id="126" name="Text 4"/>
          <p:cNvSpPr txBox="1"/>
          <p:nvPr/>
        </p:nvSpPr>
        <p:spPr>
          <a:xfrm>
            <a:off x="2000250" y="6505575"/>
            <a:ext cx="1537335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sz="5100" b="1" dirty="0" err="1">
                <a:solidFill>
                  <a:srgbClr val="FAD02C"/>
                </a:solidFill>
                <a:sym typeface="Helvetica"/>
              </a:rPr>
              <a:t>Ubwasuko</a:t>
            </a:r>
            <a:r>
              <a:rPr lang="en-GB" sz="5100" b="1" dirty="0">
                <a:solidFill>
                  <a:srgbClr val="FAD02C"/>
                </a:solidFill>
                <a:sym typeface="Helvetica"/>
              </a:rPr>
              <a:t>:</a:t>
            </a:r>
            <a:r>
              <a:rPr lang="en-GB" sz="5100" dirty="0">
                <a:solidFill>
                  <a:srgbClr val="F5F5F5"/>
                </a:solidFill>
                <a:sym typeface="Helvetica"/>
              </a:rPr>
              <a:t> </a:t>
            </a:r>
            <a:r>
              <a:rPr lang="en-GB" b="0" u="sng" dirty="0" err="1">
                <a:solidFill>
                  <a:srgbClr val="FF0000"/>
                </a:solidFill>
              </a:rPr>
              <a:t>Ukushipikisha</a:t>
            </a:r>
            <a:endParaRPr b="0" u="sng" dirty="0">
              <a:solidFill>
                <a:srgbClr val="FF0000"/>
              </a:solidFill>
            </a:endParaRP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9987D9D5-7185-B1CD-E3E7-403CC0723C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015C73E7-E13D-23A4-51FB-85251899AD03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50C4F9E-C6AB-E1B2-EC73-B00007826671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2 </a:t>
            </a:r>
            <a:endParaRPr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323E0375-60F4-6F27-988F-612C6535B211}"/>
              </a:ext>
            </a:extLst>
          </p:cNvPr>
          <p:cNvSpPr txBox="1"/>
          <p:nvPr/>
        </p:nvSpPr>
        <p:spPr>
          <a:xfrm>
            <a:off x="2000250" y="1657350"/>
            <a:ext cx="13905497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AMEPUSHO YATATU AYAKANKALA “PAKWIPUSHA, MULANDU NSHI”…</a:t>
            </a:r>
            <a:r>
              <a:rPr lang="en-US" dirty="0"/>
              <a:t> </a:t>
            </a:r>
            <a:endParaRPr dirty="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75" y="-1183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Text 3"/>
          <p:cNvSpPr txBox="1"/>
          <p:nvPr/>
        </p:nvSpPr>
        <p:spPr>
          <a:xfrm>
            <a:off x="2000250" y="4314825"/>
            <a:ext cx="153733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sz="5100" b="1" dirty="0" err="1">
                <a:solidFill>
                  <a:srgbClr val="FAD02C"/>
                </a:solidFill>
                <a:sym typeface="Helvetica"/>
              </a:rPr>
              <a:t>Ilipusho</a:t>
            </a:r>
            <a:r>
              <a:rPr dirty="0"/>
              <a:t> 3: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GB" b="0" dirty="0">
                <a:solidFill>
                  <a:srgbClr val="F5F5F5"/>
                </a:solidFill>
              </a:rPr>
              <a:t>Nga </a:t>
            </a:r>
            <a:r>
              <a:rPr lang="en-GB" b="0" dirty="0" err="1">
                <a:solidFill>
                  <a:srgbClr val="F5F5F5"/>
                </a:solidFill>
              </a:rPr>
              <a:t>bushe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lisubilo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nshi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nkwete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ilya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mailo</a:t>
            </a:r>
            <a:r>
              <a:rPr lang="en-GB" b="0" dirty="0">
                <a:solidFill>
                  <a:srgbClr val="F5F5F5"/>
                </a:solidFill>
              </a:rPr>
              <a:t>?</a:t>
            </a:r>
            <a:endParaRPr b="0" dirty="0">
              <a:solidFill>
                <a:srgbClr val="F5F5F5"/>
              </a:solidFill>
            </a:endParaRPr>
          </a:p>
        </p:txBody>
      </p:sp>
      <p:sp>
        <p:nvSpPr>
          <p:cNvPr id="137" name="Text 4"/>
          <p:cNvSpPr txBox="1"/>
          <p:nvPr/>
        </p:nvSpPr>
        <p:spPr>
          <a:xfrm>
            <a:off x="2000250" y="6403072"/>
            <a:ext cx="15373350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sz="5100" b="1" dirty="0" err="1">
                <a:solidFill>
                  <a:srgbClr val="FAD02C"/>
                </a:solidFill>
                <a:sym typeface="Helvetica"/>
              </a:rPr>
              <a:t>Ubwasuko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GB" b="0" u="sng" dirty="0" err="1">
                <a:solidFill>
                  <a:srgbClr val="FF0000"/>
                </a:solidFill>
              </a:rPr>
              <a:t>Ukusumina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ukutila</a:t>
            </a:r>
            <a:r>
              <a:rPr lang="en-GB" b="0" dirty="0">
                <a:solidFill>
                  <a:srgbClr val="F5F5F5"/>
                </a:solidFill>
              </a:rPr>
              <a:t> Lesa </a:t>
            </a:r>
            <a:r>
              <a:rPr lang="en-GB" b="0" dirty="0" err="1">
                <a:solidFill>
                  <a:srgbClr val="F5F5F5"/>
                </a:solidFill>
              </a:rPr>
              <a:t>akapilibula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amacushi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yonse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ayo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tulepitamo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ilelo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nokuyabomfya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mufintu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ifisuma</a:t>
            </a:r>
            <a:r>
              <a:rPr b="0" dirty="0">
                <a:solidFill>
                  <a:srgbClr val="F5F5F5"/>
                </a:solidFill>
              </a:rPr>
              <a:t>.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B9191411-3BFC-192D-9693-211334A5E7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69A964BE-DEE3-F854-4BC8-BE364C97F6A9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1713715-7DE5-193B-A8C6-C5E662B276EE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2 </a:t>
            </a:r>
            <a:endParaRPr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C816A66B-CC70-8B6A-1F34-80A13BAB4D35}"/>
              </a:ext>
            </a:extLst>
          </p:cNvPr>
          <p:cNvSpPr txBox="1"/>
          <p:nvPr/>
        </p:nvSpPr>
        <p:spPr>
          <a:xfrm>
            <a:off x="2000250" y="1657350"/>
            <a:ext cx="13905497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AMEPUSHO YATATU AYAKANKALA “PAKWIPUSHA, MULANDU NSHI”…</a:t>
            </a:r>
            <a:r>
              <a:rPr lang="en-US" dirty="0"/>
              <a:t> </a:t>
            </a:r>
            <a:endParaRPr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Text 2"/>
          <p:cNvSpPr txBox="1"/>
          <p:nvPr/>
        </p:nvSpPr>
        <p:spPr>
          <a:xfrm>
            <a:off x="2000250" y="1657350"/>
            <a:ext cx="15506700" cy="2601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4200" dirty="0" err="1">
                <a:sym typeface="Helvetica"/>
              </a:rPr>
              <a:t>Yakobo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atweba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ati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tuleleka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ukushipikisha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kwapwililika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pakutila</a:t>
            </a:r>
            <a:r>
              <a:rPr lang="en-US" sz="4200" dirty="0">
                <a:sym typeface="Helvetica"/>
              </a:rPr>
              <a:t> “</a:t>
            </a:r>
            <a:r>
              <a:rPr lang="en-US" sz="4200" dirty="0" err="1">
                <a:sym typeface="Helvetica"/>
              </a:rPr>
              <a:t>tuleba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abapwililika</a:t>
            </a:r>
            <a:r>
              <a:rPr lang="en-US" sz="4200" dirty="0">
                <a:sym typeface="Helvetica"/>
              </a:rPr>
              <a:t>, (</a:t>
            </a:r>
            <a:r>
              <a:rPr lang="en-US" sz="4200" dirty="0" err="1">
                <a:sym typeface="Helvetica"/>
              </a:rPr>
              <a:t>Ishiwi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lya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muci</a:t>
            </a:r>
            <a:r>
              <a:rPr lang="en-US" sz="4200" dirty="0">
                <a:sym typeface="Helvetica"/>
              </a:rPr>
              <a:t> Greek </a:t>
            </a:r>
            <a:r>
              <a:rPr lang="en-US" sz="4200" dirty="0" err="1">
                <a:sym typeface="Helvetica"/>
              </a:rPr>
              <a:t>telios</a:t>
            </a:r>
            <a:r>
              <a:rPr lang="en-US" sz="4200" dirty="0">
                <a:sym typeface="Helvetica"/>
              </a:rPr>
              <a:t>) “</a:t>
            </a:r>
            <a:r>
              <a:rPr lang="en-US" sz="4200" dirty="0" err="1">
                <a:sym typeface="Helvetica"/>
              </a:rPr>
              <a:t>abashabulisha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nelyo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cimo</a:t>
            </a:r>
            <a:r>
              <a:rPr lang="en-US" sz="4200" dirty="0">
                <a:sym typeface="Helvetica"/>
              </a:rPr>
              <a:t>”</a:t>
            </a:r>
          </a:p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sp>
        <p:nvSpPr>
          <p:cNvPr id="147" name="Text 3"/>
          <p:cNvSpPr txBox="1"/>
          <p:nvPr/>
        </p:nvSpPr>
        <p:spPr>
          <a:xfrm>
            <a:off x="2000250" y="5572962"/>
            <a:ext cx="15506700" cy="128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“</a:t>
            </a:r>
            <a:r>
              <a:rPr lang="en-GB" dirty="0" err="1"/>
              <a:t>Abantu</a:t>
            </a:r>
            <a:r>
              <a:rPr lang="en-GB" dirty="0"/>
              <a:t> Lesa </a:t>
            </a:r>
            <a:r>
              <a:rPr lang="en-GB" dirty="0" err="1"/>
              <a:t>aisalile</a:t>
            </a:r>
            <a:r>
              <a:rPr lang="en-GB" dirty="0"/>
              <a:t> </a:t>
            </a:r>
            <a:r>
              <a:rPr lang="en-GB" dirty="0" err="1"/>
              <a:t>libela</a:t>
            </a:r>
            <a:r>
              <a:rPr lang="en-GB" dirty="0"/>
              <a:t>, </a:t>
            </a:r>
            <a:r>
              <a:rPr lang="en-GB" dirty="0" err="1"/>
              <a:t>ebo</a:t>
            </a:r>
            <a:r>
              <a:rPr lang="en-GB" dirty="0"/>
              <a:t> </a:t>
            </a:r>
            <a:r>
              <a:rPr lang="en-GB" dirty="0" err="1"/>
              <a:t>asobwela</a:t>
            </a:r>
            <a:r>
              <a:rPr lang="en-GB" dirty="0"/>
              <a:t> </a:t>
            </a:r>
            <a:r>
              <a:rPr lang="en-GB" dirty="0" err="1"/>
              <a:t>libela</a:t>
            </a:r>
            <a:r>
              <a:rPr lang="en-GB" dirty="0"/>
              <a:t> </a:t>
            </a:r>
            <a:r>
              <a:rPr lang="en-GB" dirty="0" err="1"/>
              <a:t>ukuti</a:t>
            </a:r>
            <a:r>
              <a:rPr lang="en-GB" dirty="0"/>
              <a:t> babe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mwane</a:t>
            </a:r>
            <a:r>
              <a:rPr dirty="0"/>
              <a:t>.”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C22A9EFF-00EF-8285-5F98-89B0FE6F2E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80E46A61-47C4-71D1-7A5B-F963A6F7BF58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C553243-3274-FF77-D4B8-31E625CCE2E9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2 </a:t>
            </a:r>
            <a:endParaRPr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D22B255E-478F-C84A-4B4E-9B5A6F08AD85}"/>
              </a:ext>
            </a:extLst>
          </p:cNvPr>
          <p:cNvSpPr txBox="1"/>
          <p:nvPr/>
        </p:nvSpPr>
        <p:spPr>
          <a:xfrm>
            <a:off x="2000250" y="4088289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3600" b="1" dirty="0"/>
              <a:t>(</a:t>
            </a:r>
            <a:r>
              <a:rPr lang="en-US" sz="3600" b="1" dirty="0" err="1"/>
              <a:t>Yakobo</a:t>
            </a:r>
            <a:r>
              <a:rPr lang="en-US" sz="3600" b="1" dirty="0"/>
              <a:t> 1-4)</a:t>
            </a: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8A03DA18-E4EE-A711-8C42-EB9CC6BB5357}"/>
              </a:ext>
            </a:extLst>
          </p:cNvPr>
          <p:cNvSpPr txBox="1"/>
          <p:nvPr/>
        </p:nvSpPr>
        <p:spPr>
          <a:xfrm>
            <a:off x="2152650" y="7248257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3600" b="1" dirty="0"/>
              <a:t>(Abena Roma 8:29)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Text 3"/>
          <p:cNvSpPr txBox="1"/>
          <p:nvPr/>
        </p:nvSpPr>
        <p:spPr>
          <a:xfrm>
            <a:off x="2000250" y="2444672"/>
            <a:ext cx="15506700" cy="3231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“</a:t>
            </a:r>
            <a:r>
              <a:rPr lang="en-GB" dirty="0" err="1"/>
              <a:t>Ibuku</a:t>
            </a:r>
            <a:r>
              <a:rPr lang="en-GB" dirty="0"/>
              <a:t> </a:t>
            </a:r>
            <a:r>
              <a:rPr lang="en-GB" dirty="0" err="1"/>
              <a:t>lya</a:t>
            </a:r>
            <a:r>
              <a:rPr lang="en-GB" dirty="0"/>
              <a:t> </a:t>
            </a:r>
            <a:r>
              <a:rPr lang="en-GB" dirty="0" err="1"/>
              <a:t>Bahibulu</a:t>
            </a:r>
            <a:r>
              <a:rPr lang="en-GB" dirty="0"/>
              <a:t> </a:t>
            </a:r>
            <a:r>
              <a:rPr lang="en-GB" dirty="0" err="1"/>
              <a:t>litweba</a:t>
            </a:r>
            <a:r>
              <a:rPr lang="en-GB" dirty="0"/>
              <a:t> </a:t>
            </a:r>
            <a:r>
              <a:rPr lang="en-GB" dirty="0" err="1"/>
              <a:t>pampalume</a:t>
            </a:r>
            <a:r>
              <a:rPr lang="en-GB" dirty="0"/>
              <a:t> </a:t>
            </a:r>
            <a:r>
              <a:rPr lang="en-GB" dirty="0" err="1"/>
              <a:t>ishingi</a:t>
            </a:r>
            <a:r>
              <a:rPr lang="en-GB" dirty="0"/>
              <a:t> </a:t>
            </a:r>
            <a:r>
              <a:rPr lang="en-GB" dirty="0" err="1"/>
              <a:t>isha</a:t>
            </a:r>
            <a:r>
              <a:rPr lang="en-GB" dirty="0"/>
              <a:t> </a:t>
            </a:r>
            <a:r>
              <a:rPr lang="en-GB" dirty="0" err="1"/>
              <a:t>cisumino</a:t>
            </a:r>
            <a:r>
              <a:rPr lang="en-GB" dirty="0"/>
              <a:t> </a:t>
            </a:r>
            <a:r>
              <a:rPr lang="en-GB" dirty="0" err="1"/>
              <a:t>cesu</a:t>
            </a:r>
            <a:r>
              <a:rPr lang="en-GB" dirty="0"/>
              <a:t> </a:t>
            </a:r>
            <a:r>
              <a:rPr lang="en-GB" dirty="0" err="1"/>
              <a:t>isho</a:t>
            </a:r>
            <a:r>
              <a:rPr lang="en-GB" dirty="0"/>
              <a:t> </a:t>
            </a:r>
            <a:r>
              <a:rPr lang="en-GB" dirty="0" err="1"/>
              <a:t>shamwene</a:t>
            </a:r>
            <a:r>
              <a:rPr lang="en-GB" dirty="0"/>
              <a:t> </a:t>
            </a:r>
            <a:r>
              <a:rPr lang="en-GB" dirty="0" err="1"/>
              <a:t>ukufikilisha</a:t>
            </a:r>
            <a:r>
              <a:rPr lang="en-GB" dirty="0"/>
              <a:t> </a:t>
            </a:r>
            <a:r>
              <a:rPr lang="en-GB" dirty="0" err="1"/>
              <a:t>amalayo</a:t>
            </a:r>
            <a:r>
              <a:rPr lang="en-GB" dirty="0"/>
              <a:t> </a:t>
            </a:r>
            <a:r>
              <a:rPr lang="en-GB" dirty="0" err="1"/>
              <a:t>yakwa</a:t>
            </a:r>
            <a:r>
              <a:rPr lang="en-GB" dirty="0"/>
              <a:t> Lesa </a:t>
            </a:r>
            <a:r>
              <a:rPr lang="en-GB" dirty="0" err="1"/>
              <a:t>ayakalamba</a:t>
            </a:r>
            <a:r>
              <a:rPr lang="en-GB" dirty="0"/>
              <a:t>. </a:t>
            </a:r>
            <a:r>
              <a:rPr lang="en-GB" dirty="0" err="1"/>
              <a:t>Balicetekelefye</a:t>
            </a:r>
            <a:r>
              <a:rPr lang="en-GB" dirty="0"/>
              <a:t>. </a:t>
            </a:r>
            <a:r>
              <a:rPr lang="en-GB" dirty="0" err="1"/>
              <a:t>Elyo</a:t>
            </a:r>
            <a:r>
              <a:rPr lang="en-GB" dirty="0"/>
              <a:t> </a:t>
            </a:r>
            <a:r>
              <a:rPr lang="en-GB" dirty="0" err="1"/>
              <a:t>pamulandu</a:t>
            </a:r>
            <a:r>
              <a:rPr lang="en-GB" dirty="0"/>
              <a:t> </a:t>
            </a:r>
            <a:r>
              <a:rPr lang="en-GB" dirty="0" err="1"/>
              <a:t>wakutila</a:t>
            </a:r>
            <a:r>
              <a:rPr lang="en-GB" dirty="0"/>
              <a:t> </a:t>
            </a:r>
            <a:r>
              <a:rPr lang="en-GB" dirty="0" err="1"/>
              <a:t>balicetekele</a:t>
            </a:r>
            <a:r>
              <a:rPr lang="en-GB" dirty="0"/>
              <a:t> – </a:t>
            </a:r>
            <a:r>
              <a:rPr lang="en-GB" dirty="0" err="1"/>
              <a:t>pamulandu</a:t>
            </a:r>
            <a:r>
              <a:rPr lang="en-GB" dirty="0"/>
              <a:t> </a:t>
            </a:r>
            <a:r>
              <a:rPr lang="en-GB" dirty="0" err="1"/>
              <a:t>wakutila</a:t>
            </a:r>
            <a:r>
              <a:rPr lang="en-GB" dirty="0"/>
              <a:t> </a:t>
            </a:r>
            <a:r>
              <a:rPr lang="en-GB" dirty="0" err="1"/>
              <a:t>bali</a:t>
            </a:r>
            <a:r>
              <a:rPr lang="en-GB" dirty="0"/>
              <a:t> </a:t>
            </a:r>
            <a:r>
              <a:rPr lang="en-GB" dirty="0" err="1"/>
              <a:t>nesubilo</a:t>
            </a:r>
            <a:r>
              <a:rPr lang="en-GB" dirty="0"/>
              <a:t> </a:t>
            </a:r>
            <a:r>
              <a:rPr lang="en-GB" dirty="0" err="1"/>
              <a:t>ukucila</a:t>
            </a:r>
            <a:r>
              <a:rPr lang="en-GB" dirty="0"/>
              <a:t> </a:t>
            </a:r>
            <a:r>
              <a:rPr lang="en-GB" dirty="0" err="1"/>
              <a:t>pafyo</a:t>
            </a:r>
            <a:r>
              <a:rPr lang="en-GB" dirty="0"/>
              <a:t> </a:t>
            </a:r>
            <a:r>
              <a:rPr lang="en-GB" dirty="0" err="1"/>
              <a:t>balepitamo</a:t>
            </a:r>
            <a:r>
              <a:rPr lang="en-GB" dirty="0"/>
              <a:t> – “Aba </a:t>
            </a:r>
            <a:r>
              <a:rPr lang="en-GB" dirty="0" err="1"/>
              <a:t>bantu</a:t>
            </a:r>
            <a:r>
              <a:rPr lang="en-GB" dirty="0"/>
              <a:t> </a:t>
            </a:r>
            <a:r>
              <a:rPr lang="en-GB" dirty="0" err="1"/>
              <a:t>icalo</a:t>
            </a:r>
            <a:r>
              <a:rPr lang="en-GB" dirty="0"/>
              <a:t> </a:t>
            </a:r>
            <a:r>
              <a:rPr lang="en-GB" dirty="0" err="1"/>
              <a:t>tacabawamine</a:t>
            </a:r>
            <a:r>
              <a:rPr dirty="0"/>
              <a:t>.”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C9F92F30-7166-2777-6234-B1F0BA3622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17B0E857-A005-3A08-E24C-2B9D5D20B76C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5C4AB4E-562A-560F-241E-862415B2C4E8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2 </a:t>
            </a:r>
            <a:endParaRPr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67AF212-6133-9D3D-A4DB-FA1F9B47370B}"/>
              </a:ext>
            </a:extLst>
          </p:cNvPr>
          <p:cNvSpPr txBox="1"/>
          <p:nvPr/>
        </p:nvSpPr>
        <p:spPr>
          <a:xfrm>
            <a:off x="2000250" y="6234375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3600" b="1" dirty="0"/>
              <a:t>(</a:t>
            </a:r>
            <a:r>
              <a:rPr lang="en-US" sz="3600" b="1" dirty="0" err="1"/>
              <a:t>Bahibulu</a:t>
            </a:r>
            <a:r>
              <a:rPr lang="en-US" sz="3600" b="1" dirty="0"/>
              <a:t> 11:38)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Text 3"/>
          <p:cNvSpPr txBox="1"/>
          <p:nvPr/>
        </p:nvSpPr>
        <p:spPr>
          <a:xfrm>
            <a:off x="2000250" y="2444672"/>
            <a:ext cx="15506700" cy="1936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GB" dirty="0" err="1"/>
              <a:t>Alishuka</a:t>
            </a:r>
            <a:r>
              <a:rPr lang="en-GB" dirty="0"/>
              <a:t> </a:t>
            </a:r>
            <a:r>
              <a:rPr lang="en-GB" dirty="0" err="1"/>
              <a:t>umuntu</a:t>
            </a:r>
            <a:r>
              <a:rPr lang="en-GB" dirty="0"/>
              <a:t> </a:t>
            </a:r>
            <a:r>
              <a:rPr lang="en-GB" dirty="0" err="1"/>
              <a:t>uushipikisha</a:t>
            </a:r>
            <a:r>
              <a:rPr lang="en-GB" dirty="0"/>
              <a:t> mu </a:t>
            </a:r>
            <a:r>
              <a:rPr lang="en-GB" dirty="0" err="1"/>
              <a:t>macushi</a:t>
            </a:r>
            <a:r>
              <a:rPr lang="en-GB" dirty="0"/>
              <a:t>. </a:t>
            </a:r>
            <a:r>
              <a:rPr lang="en-GB" dirty="0" err="1"/>
              <a:t>Pantu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acimya</a:t>
            </a:r>
            <a:r>
              <a:rPr lang="en-GB" dirty="0"/>
              <a:t> </a:t>
            </a:r>
            <a:r>
              <a:rPr lang="en-GB" dirty="0" err="1"/>
              <a:t>amacushi</a:t>
            </a:r>
            <a:r>
              <a:rPr lang="en-GB" dirty="0"/>
              <a:t>, </a:t>
            </a:r>
            <a:r>
              <a:rPr lang="en-GB" dirty="0" err="1"/>
              <a:t>akapokelela</a:t>
            </a:r>
            <a:r>
              <a:rPr lang="en-GB" dirty="0"/>
              <a:t> </a:t>
            </a:r>
            <a:r>
              <a:rPr lang="en-GB" dirty="0" err="1"/>
              <a:t>icilambu</a:t>
            </a:r>
            <a:r>
              <a:rPr lang="en-GB" dirty="0"/>
              <a:t> </a:t>
            </a:r>
            <a:r>
              <a:rPr lang="en-GB" dirty="0" err="1"/>
              <a:t>camweo</a:t>
            </a:r>
            <a:r>
              <a:rPr lang="en-GB" dirty="0"/>
              <a:t> </a:t>
            </a:r>
            <a:r>
              <a:rPr lang="en-GB" dirty="0" err="1"/>
              <a:t>ico</a:t>
            </a:r>
            <a:r>
              <a:rPr lang="en-GB" dirty="0"/>
              <a:t> Lesa </a:t>
            </a:r>
            <a:r>
              <a:rPr lang="en-GB" dirty="0" err="1"/>
              <a:t>alaya</a:t>
            </a:r>
            <a:r>
              <a:rPr lang="en-GB" dirty="0"/>
              <a:t> abo </a:t>
            </a:r>
            <a:r>
              <a:rPr lang="en-GB" dirty="0" err="1"/>
              <a:t>abamutemwa</a:t>
            </a:r>
            <a:r>
              <a:rPr dirty="0"/>
              <a:t>.”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CA1AFDA8-714A-CABD-744E-945346868B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86245F8A-FB28-A132-71E9-0795E752A585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8911A0C-4528-D780-2BBC-79CF192DE9DC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2 </a:t>
            </a:r>
            <a:endParaRPr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BA19433-4F5C-01BF-D61F-A6D43BE52932}"/>
              </a:ext>
            </a:extLst>
          </p:cNvPr>
          <p:cNvSpPr txBox="1"/>
          <p:nvPr/>
        </p:nvSpPr>
        <p:spPr>
          <a:xfrm>
            <a:off x="2000250" y="4869022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3600" b="1" dirty="0"/>
              <a:t>(</a:t>
            </a:r>
            <a:r>
              <a:rPr lang="en-US" sz="3600" b="1" dirty="0" err="1"/>
              <a:t>Yakobo</a:t>
            </a:r>
            <a:r>
              <a:rPr lang="en-US" sz="3600" b="1" dirty="0"/>
              <a:t> 1:12)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 0"/>
          <p:cNvSpPr txBox="1"/>
          <p:nvPr/>
        </p:nvSpPr>
        <p:spPr>
          <a:xfrm>
            <a:off x="2000250" y="1657350"/>
            <a:ext cx="15443708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UKULOLESHA PAKUKALIPA KWA MUTIMA 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178" name="Text 3"/>
          <p:cNvSpPr txBox="1"/>
          <p:nvPr/>
        </p:nvSpPr>
        <p:spPr>
          <a:xfrm>
            <a:off x="2000250" y="3359097"/>
            <a:ext cx="15156782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1. 	</a:t>
            </a:r>
            <a:r>
              <a:rPr lang="en-GB" dirty="0"/>
              <a:t>Lesa </a:t>
            </a:r>
            <a:r>
              <a:rPr lang="en-GB" dirty="0" err="1"/>
              <a:t>abomfya</a:t>
            </a:r>
            <a:r>
              <a:rPr lang="en-GB" dirty="0"/>
              <a:t> </a:t>
            </a:r>
            <a:r>
              <a:rPr lang="en-GB" dirty="0" err="1"/>
              <a:t>amafya</a:t>
            </a:r>
            <a:r>
              <a:rPr lang="en-GB" dirty="0"/>
              <a:t> </a:t>
            </a:r>
            <a:r>
              <a:rPr lang="en-GB" dirty="0" err="1"/>
              <a:t>mukutukusha</a:t>
            </a:r>
            <a:r>
              <a:rPr lang="en-GB" dirty="0"/>
              <a:t> </a:t>
            </a:r>
            <a:r>
              <a:rPr lang="en-GB" dirty="0" err="1"/>
              <a:t>pantu</a:t>
            </a:r>
            <a:r>
              <a:rPr lang="en-GB" dirty="0"/>
              <a:t> 	</a:t>
            </a:r>
            <a:r>
              <a:rPr lang="en-GB" dirty="0" err="1"/>
              <a:t>tulesa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mukucetekela</a:t>
            </a:r>
            <a:r>
              <a:rPr lang="en-GB" u="sng" dirty="0">
                <a:solidFill>
                  <a:srgbClr val="FF0000"/>
                </a:solidFill>
              </a:rPr>
              <a:t> </a:t>
            </a:r>
            <a:r>
              <a:rPr dirty="0"/>
              <a:t> </a:t>
            </a:r>
            <a:r>
              <a:rPr lang="en-GB" dirty="0" err="1"/>
              <a:t>pali</a:t>
            </a:r>
            <a:r>
              <a:rPr lang="en-GB" dirty="0"/>
              <a:t> </a:t>
            </a:r>
            <a:r>
              <a:rPr lang="en-GB" dirty="0" err="1"/>
              <a:t>ena</a:t>
            </a:r>
            <a:r>
              <a:rPr lang="en-GB" dirty="0"/>
              <a:t> </a:t>
            </a:r>
            <a:r>
              <a:rPr lang="en-GB" dirty="0" err="1"/>
              <a:t>munshila</a:t>
            </a:r>
            <a:r>
              <a:rPr lang="en-GB" dirty="0"/>
              <a:t> </a:t>
            </a:r>
            <a:r>
              <a:rPr lang="en-GB" dirty="0" err="1"/>
              <a:t>iya</a:t>
            </a:r>
            <a:r>
              <a:rPr lang="en-GB" dirty="0"/>
              <a:t> </a:t>
            </a:r>
            <a:r>
              <a:rPr lang="en-GB" dirty="0" err="1"/>
              <a:t>ibela</a:t>
            </a:r>
            <a:r>
              <a:rPr dirty="0"/>
              <a:t>.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3D4C26EF-76D1-28E5-4314-1EC3256ACB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98FE14C1-8900-EF2D-5EBD-38E9BF0F3C81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7C18C5D-D6AE-9786-459A-5B3A8CC452A5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2 </a:t>
            </a:r>
            <a:endParaRPr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xt 3"/>
          <p:cNvSpPr txBox="1"/>
          <p:nvPr/>
        </p:nvSpPr>
        <p:spPr>
          <a:xfrm>
            <a:off x="2000250" y="3152775"/>
            <a:ext cx="14420850" cy="3911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2. 	</a:t>
            </a:r>
            <a:r>
              <a:rPr lang="en-GB" u="sng" dirty="0" err="1">
                <a:solidFill>
                  <a:srgbClr val="FF0000"/>
                </a:solidFill>
              </a:rPr>
              <a:t>Tulasumuka</a:t>
            </a:r>
            <a:r>
              <a:rPr dirty="0"/>
              <a:t> </a:t>
            </a:r>
            <a:r>
              <a:rPr lang="en-GB" dirty="0" err="1"/>
              <a:t>kufya</a:t>
            </a:r>
            <a:r>
              <a:rPr lang="en-GB" dirty="0"/>
              <a:t> </a:t>
            </a:r>
            <a:r>
              <a:rPr lang="en-GB" dirty="0" err="1"/>
              <a:t>pacalo</a:t>
            </a:r>
            <a:r>
              <a:rPr lang="en-GB" dirty="0"/>
              <a:t> </a:t>
            </a:r>
            <a:r>
              <a:rPr lang="en-GB" dirty="0" err="1"/>
              <a:t>ifishibelelela</a:t>
            </a:r>
            <a:r>
              <a:rPr lang="en-GB" dirty="0"/>
              <a:t> </a:t>
            </a:r>
            <a:r>
              <a:rPr lang="en-GB" dirty="0" err="1"/>
              <a:t>kabili</a:t>
            </a:r>
            <a:r>
              <a:rPr lang="en-GB" dirty="0"/>
              <a:t> 	</a:t>
            </a:r>
            <a:r>
              <a:rPr lang="en-GB" dirty="0" err="1"/>
              <a:t>ifya</a:t>
            </a:r>
            <a:r>
              <a:rPr lang="en-GB" dirty="0"/>
              <a:t> </a:t>
            </a:r>
            <a:r>
              <a:rPr lang="en-GB" dirty="0" err="1"/>
              <a:t>mukampampa</a:t>
            </a:r>
            <a:r>
              <a:rPr lang="en-GB" dirty="0"/>
              <a:t> </a:t>
            </a:r>
            <a:r>
              <a:rPr lang="en-GB" dirty="0" err="1"/>
              <a:t>elyo</a:t>
            </a:r>
            <a:r>
              <a:rPr lang="en-GB" dirty="0"/>
              <a:t> </a:t>
            </a:r>
            <a:r>
              <a:rPr lang="en-GB" dirty="0" err="1"/>
              <a:t>nokutulenga</a:t>
            </a:r>
            <a:r>
              <a:rPr lang="en-GB" dirty="0"/>
              <a:t> 	</a:t>
            </a:r>
            <a:r>
              <a:rPr lang="en-GB" dirty="0" err="1"/>
              <a:t>ukuipitulukamo</a:t>
            </a:r>
            <a:r>
              <a:rPr lang="en-GB" dirty="0"/>
              <a:t> </a:t>
            </a:r>
            <a:r>
              <a:rPr lang="en-GB" dirty="0" err="1"/>
              <a:t>nakabili</a:t>
            </a:r>
            <a:r>
              <a:rPr lang="en-GB" dirty="0"/>
              <a:t>, </a:t>
            </a:r>
            <a:r>
              <a:rPr lang="en-GB" dirty="0" err="1"/>
              <a:t>mufyo</a:t>
            </a:r>
            <a:r>
              <a:rPr lang="en-GB" dirty="0"/>
              <a:t> </a:t>
            </a:r>
            <a:r>
              <a:rPr lang="en-GB" dirty="0" err="1"/>
              <a:t>twasuminamo</a:t>
            </a:r>
            <a:r>
              <a:rPr lang="en-GB" dirty="0"/>
              <a:t>, 	</a:t>
            </a:r>
            <a:r>
              <a:rPr lang="en-GB" dirty="0" err="1"/>
              <a:t>mufyo</a:t>
            </a:r>
            <a:r>
              <a:rPr lang="en-GB" dirty="0"/>
              <a:t> </a:t>
            </a:r>
            <a:r>
              <a:rPr lang="en-GB" dirty="0" err="1"/>
              <a:t>tufwaisha</a:t>
            </a:r>
            <a:r>
              <a:rPr lang="en-GB" dirty="0"/>
              <a:t> </a:t>
            </a:r>
            <a:r>
              <a:rPr lang="en-GB" dirty="0" err="1"/>
              <a:t>ukucita</a:t>
            </a:r>
            <a:r>
              <a:rPr lang="en-GB" dirty="0"/>
              <a:t>, </a:t>
            </a:r>
            <a:r>
              <a:rPr lang="en-GB" dirty="0" err="1"/>
              <a:t>mukuipelesha</a:t>
            </a:r>
            <a:r>
              <a:rPr lang="en-GB" dirty="0"/>
              <a:t> </a:t>
            </a:r>
            <a:r>
              <a:rPr lang="en-GB" dirty="0" err="1"/>
              <a:t>kwesu</a:t>
            </a:r>
            <a:r>
              <a:rPr lang="en-GB" dirty="0"/>
              <a:t>, 	</a:t>
            </a:r>
            <a:r>
              <a:rPr lang="en-GB" dirty="0" err="1"/>
              <a:t>elyo</a:t>
            </a:r>
            <a:r>
              <a:rPr lang="en-GB" dirty="0"/>
              <a:t> </a:t>
            </a:r>
            <a:r>
              <a:rPr lang="en-GB" dirty="0" err="1"/>
              <a:t>nefya</a:t>
            </a:r>
            <a:r>
              <a:rPr lang="en-GB" dirty="0"/>
              <a:t> </a:t>
            </a:r>
            <a:r>
              <a:rPr lang="en-GB" dirty="0" err="1"/>
              <a:t>kuntanshi</a:t>
            </a:r>
            <a:r>
              <a:rPr dirty="0"/>
              <a:t>.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DF3DADC4-3E23-2DF6-BD7D-28F336660F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BD98A1C0-43A2-2CE5-2A68-517F6B378B1C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239A414-3632-74F5-87C3-11C27EA6873F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2 </a:t>
            </a:r>
            <a:endParaRPr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3B01DC84-E85D-450E-C18B-F4E3805A2FD7}"/>
              </a:ext>
            </a:extLst>
          </p:cNvPr>
          <p:cNvSpPr txBox="1"/>
          <p:nvPr/>
        </p:nvSpPr>
        <p:spPr>
          <a:xfrm>
            <a:off x="2000250" y="1657350"/>
            <a:ext cx="15443708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UKULOLESHA PAKUKALIPA KWA MUTIMA </a:t>
            </a:r>
            <a:r>
              <a:rPr lang="en-US" dirty="0"/>
              <a:t> </a:t>
            </a:r>
            <a:endParaRPr dirty="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Text 3"/>
          <p:cNvSpPr txBox="1"/>
          <p:nvPr/>
        </p:nvSpPr>
        <p:spPr>
          <a:xfrm>
            <a:off x="2000250" y="3152775"/>
            <a:ext cx="144208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3.</a:t>
            </a:r>
            <a:r>
              <a:rPr lang="en-GB" dirty="0"/>
              <a:t> 	</a:t>
            </a:r>
            <a:r>
              <a:rPr lang="en-GB" dirty="0" err="1"/>
              <a:t>Amafya</a:t>
            </a:r>
            <a:r>
              <a:rPr lang="en-GB" dirty="0"/>
              <a:t> </a:t>
            </a:r>
            <a:r>
              <a:rPr lang="en-GB" dirty="0" err="1"/>
              <a:t>yalatulenga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ukumona</a:t>
            </a:r>
            <a:r>
              <a:rPr dirty="0"/>
              <a:t> </a:t>
            </a:r>
            <a:r>
              <a:rPr lang="en-US" dirty="0" err="1"/>
              <a:t>amaka</a:t>
            </a:r>
            <a:r>
              <a:rPr lang="en-US" dirty="0"/>
              <a:t> </a:t>
            </a:r>
            <a:r>
              <a:rPr lang="en-US" dirty="0" err="1"/>
              <a:t>yakwa</a:t>
            </a:r>
            <a:r>
              <a:rPr lang="en-US" dirty="0"/>
              <a:t> 	Lesa</a:t>
            </a:r>
            <a:r>
              <a:rPr dirty="0"/>
              <a:t>.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DA1720A3-6F7C-3BF5-9C0D-F068B00700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A908B70C-14B3-BF6E-05CC-40B778762074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5EBD6C4-E313-E56F-8CC6-DB77383522A6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2 </a:t>
            </a:r>
            <a:endParaRPr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1F46B1CC-BD7A-8C2B-D7A8-9C1693A19A8B}"/>
              </a:ext>
            </a:extLst>
          </p:cNvPr>
          <p:cNvSpPr txBox="1"/>
          <p:nvPr/>
        </p:nvSpPr>
        <p:spPr>
          <a:xfrm>
            <a:off x="2000250" y="1657350"/>
            <a:ext cx="15443708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UKULOLESHA PAKUKALIPA KWA MUTIMA </a:t>
            </a:r>
            <a:r>
              <a:rPr lang="en-US" dirty="0"/>
              <a:t> </a:t>
            </a:r>
            <a:endParaRPr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Text 3"/>
          <p:cNvSpPr txBox="1"/>
          <p:nvPr/>
        </p:nvSpPr>
        <p:spPr>
          <a:xfrm>
            <a:off x="2000250" y="3152775"/>
            <a:ext cx="144208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4. 	</a:t>
            </a:r>
            <a:r>
              <a:rPr lang="en-GB" dirty="0" err="1"/>
              <a:t>Amafya</a:t>
            </a:r>
            <a:r>
              <a:rPr lang="en-GB" dirty="0"/>
              <a:t> </a:t>
            </a:r>
            <a:r>
              <a:rPr lang="en-GB" dirty="0" err="1"/>
              <a:t>yalalenga</a:t>
            </a:r>
            <a:r>
              <a:rPr lang="en-GB" dirty="0"/>
              <a:t> </a:t>
            </a:r>
            <a:r>
              <a:rPr lang="en-GB" dirty="0" err="1"/>
              <a:t>twalanga</a:t>
            </a:r>
            <a:r>
              <a:rPr lang="en-GB" dirty="0"/>
              <a:t>, </a:t>
            </a:r>
            <a:r>
              <a:rPr lang="en-GB" u="sng" dirty="0" err="1">
                <a:solidFill>
                  <a:srgbClr val="FF0000"/>
                </a:solidFill>
              </a:rPr>
              <a:t>ubunte</a:t>
            </a:r>
            <a:r>
              <a:rPr lang="en-GB" u="sng" dirty="0">
                <a:solidFill>
                  <a:srgbClr val="FF0000"/>
                </a:solidFill>
              </a:rPr>
              <a:t> </a:t>
            </a:r>
            <a:r>
              <a:rPr lang="en-GB" u="sng" dirty="0" err="1">
                <a:solidFill>
                  <a:srgbClr val="FF0000"/>
                </a:solidFill>
              </a:rPr>
              <a:t>bwesu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	calo </a:t>
            </a:r>
            <a:r>
              <a:rPr lang="en-GB" dirty="0" err="1"/>
              <a:t>icishasumina</a:t>
            </a:r>
            <a:r>
              <a:rPr lang="en-GB" dirty="0"/>
              <a:t> </a:t>
            </a:r>
            <a:r>
              <a:rPr lang="en-GB" dirty="0" err="1"/>
              <a:t>muli</a:t>
            </a:r>
            <a:r>
              <a:rPr lang="en-GB" dirty="0"/>
              <a:t> </a:t>
            </a:r>
            <a:r>
              <a:rPr lang="en-GB" dirty="0" err="1"/>
              <a:t>Kristu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D0AAE7A3-0C31-BFA0-FE5D-C2F46BBEFF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DC211AA8-AF78-CA2A-C25C-934C2AD5F8C9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E6CF66C-5225-4454-6214-1D43E4DD5B3D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2 </a:t>
            </a:r>
            <a:endParaRPr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B336BAB2-8A1D-C17A-43B2-B5182FE518EC}"/>
              </a:ext>
            </a:extLst>
          </p:cNvPr>
          <p:cNvSpPr txBox="1"/>
          <p:nvPr/>
        </p:nvSpPr>
        <p:spPr>
          <a:xfrm>
            <a:off x="2000250" y="1657350"/>
            <a:ext cx="15443708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UKULOLESHA PAKUKALIPA KWA MUTIMA </a:t>
            </a:r>
            <a:r>
              <a:rPr lang="en-US" dirty="0"/>
              <a:t> </a:t>
            </a:r>
            <a:endParaRPr dirty="0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Text 3"/>
          <p:cNvSpPr txBox="1"/>
          <p:nvPr/>
        </p:nvSpPr>
        <p:spPr>
          <a:xfrm>
            <a:off x="2000250" y="3152775"/>
            <a:ext cx="14420850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5. 	</a:t>
            </a:r>
            <a:r>
              <a:rPr lang="en-GB" u="sng" dirty="0" err="1">
                <a:solidFill>
                  <a:srgbClr val="FF0000"/>
                </a:solidFill>
              </a:rPr>
              <a:t>Tulaba</a:t>
            </a:r>
            <a:r>
              <a:rPr lang="en-GB" dirty="0"/>
              <a:t> </a:t>
            </a:r>
            <a:r>
              <a:rPr lang="en-GB" dirty="0" err="1"/>
              <a:t>abantu</a:t>
            </a:r>
            <a:r>
              <a:rPr lang="en-GB" dirty="0"/>
              <a:t> </a:t>
            </a:r>
            <a:r>
              <a:rPr lang="en-GB" dirty="0" err="1"/>
              <a:t>abalanga</a:t>
            </a:r>
            <a:r>
              <a:rPr lang="en-GB" dirty="0"/>
              <a:t> </a:t>
            </a:r>
            <a:r>
              <a:rPr lang="en-GB" dirty="0" err="1"/>
              <a:t>uluse</a:t>
            </a:r>
            <a:r>
              <a:rPr lang="en-GB" dirty="0"/>
              <a:t> </a:t>
            </a:r>
            <a:r>
              <a:rPr lang="en-GB" dirty="0" err="1"/>
              <a:t>kuli</a:t>
            </a:r>
            <a:r>
              <a:rPr lang="en-GB" dirty="0"/>
              <a:t> </a:t>
            </a:r>
            <a:r>
              <a:rPr lang="en-GB" dirty="0" err="1"/>
              <a:t>bambi</a:t>
            </a:r>
            <a:r>
              <a:rPr lang="en-GB" dirty="0"/>
              <a:t>, 	</a:t>
            </a:r>
            <a:r>
              <a:rPr lang="en-GB" dirty="0" err="1"/>
              <a:t>abasakamana</a:t>
            </a:r>
            <a:r>
              <a:rPr lang="en-GB" dirty="0"/>
              <a:t> </a:t>
            </a:r>
            <a:r>
              <a:rPr lang="en-GB" dirty="0" err="1"/>
              <a:t>bambi</a:t>
            </a:r>
            <a:r>
              <a:rPr lang="en-GB" dirty="0"/>
              <a:t>, </a:t>
            </a:r>
            <a:r>
              <a:rPr lang="en-GB" dirty="0" err="1"/>
              <a:t>abalanga</a:t>
            </a:r>
            <a:r>
              <a:rPr lang="en-GB" dirty="0"/>
              <a:t> </a:t>
            </a:r>
            <a:r>
              <a:rPr lang="en-GB" dirty="0" err="1"/>
              <a:t>icikuuku</a:t>
            </a:r>
            <a:r>
              <a:rPr lang="en-GB" dirty="0"/>
              <a:t> </a:t>
            </a:r>
            <a:r>
              <a:rPr lang="en-GB" dirty="0" err="1"/>
              <a:t>pamo</a:t>
            </a:r>
            <a:r>
              <a:rPr lang="en-GB" dirty="0"/>
              <a:t> 	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ifyaba</a:t>
            </a:r>
            <a:r>
              <a:rPr lang="en-GB" dirty="0"/>
              <a:t> </a:t>
            </a:r>
            <a:r>
              <a:rPr lang="en-GB" dirty="0" err="1"/>
              <a:t>Kristu</a:t>
            </a:r>
            <a:r>
              <a:rPr dirty="0"/>
              <a:t>.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E0607E6D-CC23-5871-EC56-CE6E78CA9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BD32AF71-EC26-BF51-936F-A43DE9825CE7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EBB1EBB-1C5E-2424-C581-79FF11F60D24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2 </a:t>
            </a:r>
            <a:endParaRPr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99B6BBB9-5AA2-AB36-EAFC-30FD044419D1}"/>
              </a:ext>
            </a:extLst>
          </p:cNvPr>
          <p:cNvSpPr txBox="1"/>
          <p:nvPr/>
        </p:nvSpPr>
        <p:spPr>
          <a:xfrm>
            <a:off x="2000250" y="1657350"/>
            <a:ext cx="15443708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UKULOLESHA PAKUKALIPA KWA MUTIMA </a:t>
            </a:r>
            <a:r>
              <a:rPr lang="en-US" dirty="0"/>
              <a:t> </a:t>
            </a:r>
            <a:endParaRPr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ILIPUSHO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228" name="Text 3"/>
          <p:cNvSpPr txBox="1"/>
          <p:nvPr/>
        </p:nvSpPr>
        <p:spPr>
          <a:xfrm>
            <a:off x="2000250" y="3152775"/>
            <a:ext cx="13877925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Mibele</a:t>
            </a:r>
            <a:r>
              <a:rPr lang="en-US" dirty="0"/>
              <a:t> </a:t>
            </a:r>
            <a:r>
              <a:rPr lang="en-US" dirty="0" err="1"/>
              <a:t>nshi</a:t>
            </a:r>
            <a:r>
              <a:rPr lang="en-US" dirty="0"/>
              <a:t> </a:t>
            </a:r>
            <a:r>
              <a:rPr lang="en-US" dirty="0" err="1"/>
              <a:t>mubumi</a:t>
            </a:r>
            <a:r>
              <a:rPr lang="en-US" dirty="0"/>
              <a:t> </a:t>
            </a:r>
            <a:r>
              <a:rPr lang="en-US" dirty="0" err="1"/>
              <a:t>bwandi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 </a:t>
            </a:r>
            <a:r>
              <a:rPr lang="en-US" dirty="0" err="1"/>
              <a:t>mfwile</a:t>
            </a:r>
            <a:r>
              <a:rPr lang="en-US" dirty="0"/>
              <a:t> </a:t>
            </a:r>
            <a:r>
              <a:rPr lang="en-US" dirty="0" err="1"/>
              <a:t>ukwalula</a:t>
            </a:r>
            <a:r>
              <a:rPr lang="en-US" dirty="0"/>
              <a:t> </a:t>
            </a:r>
            <a:r>
              <a:rPr lang="en-US" dirty="0" err="1"/>
              <a:t>pakutila</a:t>
            </a:r>
            <a:r>
              <a:rPr lang="en-US" dirty="0"/>
              <a:t> </a:t>
            </a:r>
            <a:r>
              <a:rPr lang="en-US" dirty="0" err="1"/>
              <a:t>ningakula</a:t>
            </a:r>
            <a:r>
              <a:rPr lang="en-US" dirty="0"/>
              <a:t> </a:t>
            </a:r>
            <a:r>
              <a:rPr lang="en-US" dirty="0" err="1"/>
              <a:t>ilyo</a:t>
            </a:r>
            <a:r>
              <a:rPr lang="en-US" dirty="0"/>
              <a:t> </a:t>
            </a:r>
            <a:r>
              <a:rPr lang="en-US" dirty="0" err="1"/>
              <a:t>ndepita</a:t>
            </a:r>
            <a:r>
              <a:rPr lang="en-US" dirty="0"/>
              <a:t> mu </a:t>
            </a:r>
            <a:r>
              <a:rPr lang="en-US" dirty="0" err="1"/>
              <a:t>macushi</a:t>
            </a:r>
            <a:r>
              <a:rPr lang="en-US" dirty="0"/>
              <a:t>? 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35B7EC01-0335-D6D8-C276-BF2E042CF5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7012A68C-7844-AE0A-372E-CF4A14F0BDDB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DD5158E-E020-D6D0-03D8-C1EA0C33B967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2 </a:t>
            </a:r>
            <a:endParaRPr dirty="0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Text 0"/>
          <p:cNvSpPr txBox="1"/>
          <p:nvPr/>
        </p:nvSpPr>
        <p:spPr>
          <a:xfrm>
            <a:off x="4002254" y="4448157"/>
            <a:ext cx="10283491" cy="2044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pPr algn="ctr"/>
            <a:r>
              <a:rPr lang="en-US" b="1" dirty="0"/>
              <a:t>ICAKUBOMFYA MUFWILE UKULOMBA</a:t>
            </a:r>
            <a:r>
              <a:rPr lang="en-US" dirty="0"/>
              <a:t> 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BF451E51-7D75-A9F6-1077-BE711D08E5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CFC28570-0B1F-6799-7046-DF0C44693F1A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43E4D310-96F3-30AB-A665-FD0A4D93A1D0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3 </a:t>
            </a:r>
            <a:endParaRPr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Text 0"/>
          <p:cNvSpPr txBox="1"/>
          <p:nvPr/>
        </p:nvSpPr>
        <p:spPr>
          <a:xfrm>
            <a:off x="2000250" y="1657350"/>
            <a:ext cx="12461708" cy="100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IMITUNDU IBILI IYABANTU…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247" name="Text 3"/>
          <p:cNvSpPr txBox="1"/>
          <p:nvPr/>
        </p:nvSpPr>
        <p:spPr>
          <a:xfrm>
            <a:off x="2743200" y="3743325"/>
            <a:ext cx="1371600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Abantu</a:t>
            </a:r>
            <a:r>
              <a:rPr lang="en-GB" dirty="0"/>
              <a:t> </a:t>
            </a:r>
            <a:r>
              <a:rPr lang="en-GB" dirty="0" err="1"/>
              <a:t>abakonkanyapo</a:t>
            </a:r>
            <a:r>
              <a:rPr lang="en-GB" dirty="0"/>
              <a:t> </a:t>
            </a:r>
            <a:r>
              <a:rPr lang="en-GB" dirty="0" err="1"/>
              <a:t>ukwipusha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mulandu</a:t>
            </a:r>
            <a:r>
              <a:rPr lang="en-GB" u="sng" dirty="0">
                <a:solidFill>
                  <a:srgbClr val="FF0000"/>
                </a:solidFill>
              </a:rPr>
              <a:t> </a:t>
            </a:r>
            <a:r>
              <a:rPr lang="en-GB" u="sng" dirty="0" err="1">
                <a:solidFill>
                  <a:srgbClr val="FF0000"/>
                </a:solidFill>
              </a:rPr>
              <a:t>nshi</a:t>
            </a:r>
            <a:r>
              <a:rPr dirty="0"/>
              <a:t> </a:t>
            </a:r>
            <a:r>
              <a:rPr lang="en-GB" dirty="0" err="1"/>
              <a:t>bakoselela</a:t>
            </a:r>
            <a:r>
              <a:rPr lang="en-GB" dirty="0"/>
              <a:t> </a:t>
            </a:r>
            <a:r>
              <a:rPr lang="en-GB" dirty="0" err="1"/>
              <a:t>pakuyumfwila</a:t>
            </a:r>
            <a:r>
              <a:rPr lang="en-GB" dirty="0"/>
              <a:t> </a:t>
            </a:r>
            <a:r>
              <a:rPr lang="en-GB" dirty="0" err="1"/>
              <a:t>uluse</a:t>
            </a:r>
            <a:r>
              <a:rPr dirty="0"/>
              <a:t>.</a:t>
            </a:r>
          </a:p>
        </p:txBody>
      </p:sp>
      <p:sp>
        <p:nvSpPr>
          <p:cNvPr id="248" name="Text 4"/>
          <p:cNvSpPr txBox="1"/>
          <p:nvPr/>
        </p:nvSpPr>
        <p:spPr>
          <a:xfrm>
            <a:off x="2743200" y="6067425"/>
            <a:ext cx="13162547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Abantu</a:t>
            </a:r>
            <a:r>
              <a:rPr lang="en-GB" dirty="0"/>
              <a:t> </a:t>
            </a:r>
            <a:r>
              <a:rPr lang="en-GB" dirty="0" err="1"/>
              <a:t>abakoselela</a:t>
            </a:r>
            <a:r>
              <a:rPr lang="en-GB" dirty="0"/>
              <a:t> </a:t>
            </a:r>
            <a:r>
              <a:rPr lang="en-GB" dirty="0" err="1"/>
              <a:t>pali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ninshi</a:t>
            </a:r>
            <a:r>
              <a:rPr dirty="0"/>
              <a:t> </a:t>
            </a:r>
            <a:r>
              <a:rPr lang="en-GB" dirty="0" err="1"/>
              <a:t>baleshiba</a:t>
            </a:r>
            <a:r>
              <a:rPr lang="en-GB" dirty="0"/>
              <a:t> </a:t>
            </a:r>
            <a:r>
              <a:rPr lang="en-GB" dirty="0" err="1"/>
              <a:t>ico</a:t>
            </a:r>
            <a:r>
              <a:rPr lang="en-GB" dirty="0"/>
              <a:t> </a:t>
            </a:r>
            <a:r>
              <a:rPr lang="en-GB" dirty="0" err="1"/>
              <a:t>bafwile</a:t>
            </a:r>
            <a:r>
              <a:rPr lang="en-GB" dirty="0"/>
              <a:t> </a:t>
            </a:r>
            <a:r>
              <a:rPr lang="en-GB" dirty="0" err="1"/>
              <a:t>ukucita</a:t>
            </a:r>
            <a:r>
              <a:rPr lang="en-GB" dirty="0"/>
              <a:t>. Aba </a:t>
            </a:r>
            <a:r>
              <a:rPr lang="en-GB" dirty="0" err="1"/>
              <a:t>bantu</a:t>
            </a:r>
            <a:r>
              <a:rPr lang="en-GB" dirty="0"/>
              <a:t> </a:t>
            </a:r>
            <a:r>
              <a:rPr lang="en-GB" dirty="0" err="1"/>
              <a:t>ebacimfya</a:t>
            </a:r>
            <a:endParaRPr dirty="0"/>
          </a:p>
        </p:txBody>
      </p:sp>
      <p:sp>
        <p:nvSpPr>
          <p:cNvPr id="249" name="Text 3"/>
          <p:cNvSpPr txBox="1"/>
          <p:nvPr/>
        </p:nvSpPr>
        <p:spPr>
          <a:xfrm>
            <a:off x="2102775" y="3743325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250" name="Text 3"/>
          <p:cNvSpPr txBox="1"/>
          <p:nvPr/>
        </p:nvSpPr>
        <p:spPr>
          <a:xfrm>
            <a:off x="2102775" y="6075781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F260838C-5544-0804-DA33-F4387235D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ACFFF233-F71F-DED3-169E-64834CBBDDA4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19987E5-AA0D-7CC3-4D83-51AE09F023FC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3 </a:t>
            </a:r>
            <a:endParaRPr dirty="0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Text 0"/>
          <p:cNvSpPr txBox="1"/>
          <p:nvPr/>
        </p:nvSpPr>
        <p:spPr>
          <a:xfrm>
            <a:off x="2000250" y="1657350"/>
            <a:ext cx="14468475" cy="100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AMEPUSHO YATATU AYA “NINSHI”</a:t>
            </a:r>
            <a:r>
              <a:rPr lang="en-US" b="1" dirty="0"/>
              <a:t>…</a:t>
            </a:r>
            <a:endParaRPr dirty="0"/>
          </a:p>
        </p:txBody>
      </p:sp>
      <p:sp>
        <p:nvSpPr>
          <p:cNvPr id="260" name="Text 3"/>
          <p:cNvSpPr txBox="1"/>
          <p:nvPr/>
        </p:nvSpPr>
        <p:spPr>
          <a:xfrm>
            <a:off x="2692297" y="3048000"/>
            <a:ext cx="14103787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Ninshi</a:t>
            </a:r>
            <a:r>
              <a:rPr lang="en-GB" dirty="0"/>
              <a:t> </a:t>
            </a:r>
            <a:r>
              <a:rPr lang="en-GB" dirty="0" err="1"/>
              <a:t>ningalula</a:t>
            </a:r>
            <a:r>
              <a:rPr lang="en-GB" dirty="0"/>
              <a:t> </a:t>
            </a:r>
            <a:r>
              <a:rPr lang="en-GB" dirty="0" err="1"/>
              <a:t>mumaka</a:t>
            </a:r>
            <a:r>
              <a:rPr lang="en-GB" dirty="0"/>
              <a:t> </a:t>
            </a:r>
            <a:r>
              <a:rPr lang="en-GB" dirty="0" err="1"/>
              <a:t>yandi</a:t>
            </a:r>
            <a:r>
              <a:rPr dirty="0"/>
              <a:t>?</a:t>
            </a:r>
            <a:r>
              <a:rPr lang="en-US" dirty="0"/>
              <a:t> </a:t>
            </a:r>
            <a:r>
              <a:rPr lang="en-GB" b="1" u="sng" dirty="0" err="1">
                <a:solidFill>
                  <a:srgbClr val="FF0000"/>
                </a:solidFill>
              </a:rPr>
              <a:t>Imibele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u="sng" dirty="0" err="1">
                <a:solidFill>
                  <a:srgbClr val="FF0000"/>
                </a:solidFill>
              </a:rPr>
              <a:t>yandi</a:t>
            </a:r>
            <a:r>
              <a:rPr b="1" dirty="0">
                <a:solidFill>
                  <a:srgbClr val="90ADC6"/>
                </a:solidFill>
              </a:rPr>
              <a:t>.</a:t>
            </a:r>
            <a:r>
              <a:rPr lang="en-US" b="1" dirty="0">
                <a:solidFill>
                  <a:srgbClr val="90ADC6"/>
                </a:solidFill>
              </a:rPr>
              <a:t> </a:t>
            </a:r>
            <a:endParaRPr b="1" dirty="0">
              <a:solidFill>
                <a:srgbClr val="90ADC6"/>
              </a:solidFill>
            </a:endParaRPr>
          </a:p>
        </p:txBody>
      </p:sp>
      <p:sp>
        <p:nvSpPr>
          <p:cNvPr id="261" name="Text 4"/>
          <p:cNvSpPr txBox="1"/>
          <p:nvPr/>
        </p:nvSpPr>
        <p:spPr>
          <a:xfrm>
            <a:off x="2692297" y="4517923"/>
            <a:ext cx="15373351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sz="5100" dirty="0" err="1">
                <a:sym typeface="Helvetica"/>
              </a:rPr>
              <a:t>Ninshi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mfwile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ukucita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pakuti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mpite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bwino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mubushiku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ubweleelo</a:t>
            </a:r>
            <a:r>
              <a:rPr dirty="0"/>
              <a:t>? </a:t>
            </a:r>
            <a:r>
              <a:rPr lang="en-GB"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kushipikisha</a:t>
            </a:r>
            <a:r>
              <a:rPr dirty="0"/>
              <a:t>.</a:t>
            </a:r>
          </a:p>
        </p:txBody>
      </p:sp>
      <p:sp>
        <p:nvSpPr>
          <p:cNvPr id="262" name="Text 5"/>
          <p:cNvSpPr txBox="1"/>
          <p:nvPr/>
        </p:nvSpPr>
        <p:spPr>
          <a:xfrm>
            <a:off x="2692297" y="6631289"/>
            <a:ext cx="15081533" cy="3106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sz="5100" dirty="0">
                <a:sym typeface="Helvetica"/>
              </a:rPr>
              <a:t>Nga </a:t>
            </a:r>
            <a:r>
              <a:rPr lang="en-GB" sz="5100" dirty="0" err="1">
                <a:sym typeface="Helvetica"/>
              </a:rPr>
              <a:t>bushe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lisubilo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nshi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nkwete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ilya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mailo</a:t>
            </a:r>
            <a:r>
              <a:rPr dirty="0"/>
              <a:t>? </a:t>
            </a:r>
          </a:p>
          <a:p>
            <a:pPr>
              <a:lnSpc>
                <a:spcPts val="6100"/>
              </a:lnSpc>
              <a:defRPr sz="4900" b="1">
                <a:solidFill>
                  <a:srgbClr val="90ADC6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4900" dirty="0" err="1">
                <a:sym typeface="Helvetica"/>
              </a:rPr>
              <a:t>Ifilayo</a:t>
            </a:r>
            <a:r>
              <a:rPr lang="en-US" sz="4900" dirty="0">
                <a:sym typeface="Helvetica"/>
              </a:rPr>
              <a:t> </a:t>
            </a:r>
            <a:r>
              <a:rPr lang="en-US" sz="4900" dirty="0" err="1">
                <a:sym typeface="Helvetica"/>
              </a:rPr>
              <a:t>fyakwa</a:t>
            </a:r>
            <a:r>
              <a:rPr lang="en-US" sz="4900" dirty="0">
                <a:sym typeface="Helvetica"/>
              </a:rPr>
              <a:t> Lesa </a:t>
            </a:r>
            <a:r>
              <a:rPr lang="en-US" sz="4900" dirty="0" err="1">
                <a:sym typeface="Helvetica"/>
              </a:rPr>
              <a:t>wamaka</a:t>
            </a:r>
            <a:r>
              <a:rPr lang="en-US" sz="4900" dirty="0">
                <a:sym typeface="Helvetica"/>
              </a:rPr>
              <a:t> </a:t>
            </a:r>
            <a:r>
              <a:rPr lang="en-US" sz="4900" dirty="0" err="1">
                <a:sym typeface="Helvetica"/>
              </a:rPr>
              <a:t>yonse</a:t>
            </a:r>
            <a:r>
              <a:rPr lang="en-US" sz="4900" dirty="0">
                <a:sym typeface="Helvetica"/>
              </a:rPr>
              <a:t> </a:t>
            </a:r>
            <a:r>
              <a:rPr lang="en-US" sz="4900" dirty="0" err="1">
                <a:sym typeface="Helvetica"/>
              </a:rPr>
              <a:t>uwaishiba</a:t>
            </a:r>
            <a:r>
              <a:rPr lang="en-US" sz="4900" dirty="0">
                <a:sym typeface="Helvetica"/>
              </a:rPr>
              <a:t> </a:t>
            </a:r>
            <a:r>
              <a:rPr lang="en-US" sz="4900" dirty="0" err="1">
                <a:sym typeface="Helvetica"/>
              </a:rPr>
              <a:t>fyonse</a:t>
            </a:r>
            <a:r>
              <a:rPr lang="en-US" sz="4900" dirty="0">
                <a:sym typeface="Helvetica"/>
              </a:rPr>
              <a:t> </a:t>
            </a:r>
            <a:r>
              <a:rPr lang="en-US" sz="4900" dirty="0" err="1">
                <a:sym typeface="Helvetica"/>
              </a:rPr>
              <a:t>alalula</a:t>
            </a:r>
            <a:r>
              <a:rPr lang="en-US" sz="4900" dirty="0">
                <a:sym typeface="Helvetica"/>
              </a:rPr>
              <a:t> </a:t>
            </a:r>
            <a:r>
              <a:rPr lang="en-US" sz="4900" dirty="0" err="1">
                <a:sym typeface="Helvetica"/>
              </a:rPr>
              <a:t>ifibi</a:t>
            </a:r>
            <a:r>
              <a:rPr lang="en-US" sz="4900" dirty="0">
                <a:sym typeface="Helvetica"/>
              </a:rPr>
              <a:t> </a:t>
            </a:r>
            <a:r>
              <a:rPr lang="en-US" sz="4900" dirty="0" err="1">
                <a:sym typeface="Helvetica"/>
              </a:rPr>
              <a:t>ifyo</a:t>
            </a:r>
            <a:r>
              <a:rPr lang="en-US" sz="4900" dirty="0">
                <a:sym typeface="Helvetica"/>
              </a:rPr>
              <a:t> </a:t>
            </a:r>
            <a:r>
              <a:rPr lang="en-US" sz="4900" dirty="0" err="1">
                <a:sym typeface="Helvetica"/>
              </a:rPr>
              <a:t>mpitamo</a:t>
            </a:r>
            <a:r>
              <a:rPr lang="en-US" sz="4900" dirty="0">
                <a:sym typeface="Helvetica"/>
              </a:rPr>
              <a:t> </a:t>
            </a:r>
            <a:r>
              <a:rPr lang="en-US" sz="4900" dirty="0" err="1">
                <a:sym typeface="Helvetica"/>
              </a:rPr>
              <a:t>mubumi</a:t>
            </a:r>
            <a:r>
              <a:rPr lang="en-US" sz="4900" dirty="0">
                <a:sym typeface="Helvetica"/>
              </a:rPr>
              <a:t> </a:t>
            </a:r>
            <a:r>
              <a:rPr lang="en-US" sz="4900" dirty="0" err="1">
                <a:sym typeface="Helvetica"/>
              </a:rPr>
              <a:t>ukuba</a:t>
            </a:r>
            <a:r>
              <a:rPr lang="en-US" sz="4900" dirty="0">
                <a:sym typeface="Helvetica"/>
              </a:rPr>
              <a:t> </a:t>
            </a:r>
            <a:r>
              <a:rPr lang="en-US" sz="4900" dirty="0" err="1">
                <a:sym typeface="Helvetica"/>
              </a:rPr>
              <a:t>ifisuma</a:t>
            </a:r>
            <a:r>
              <a:rPr lang="en-US" sz="4900" dirty="0">
                <a:sym typeface="Helvetica"/>
              </a:rPr>
              <a:t>, </a:t>
            </a:r>
            <a:r>
              <a:rPr lang="en-US" sz="4900" dirty="0" err="1">
                <a:sym typeface="Helvetica"/>
              </a:rPr>
              <a:t>mubumi</a:t>
            </a:r>
            <a:r>
              <a:rPr lang="en-US" sz="4900" dirty="0">
                <a:sym typeface="Helvetica"/>
              </a:rPr>
              <a:t> </a:t>
            </a:r>
            <a:r>
              <a:rPr lang="en-US" sz="4900" dirty="0" err="1">
                <a:sym typeface="Helvetica"/>
              </a:rPr>
              <a:t>buno</a:t>
            </a:r>
            <a:r>
              <a:rPr lang="en-US" sz="4900" dirty="0">
                <a:sym typeface="Helvetica"/>
              </a:rPr>
              <a:t> </a:t>
            </a:r>
            <a:r>
              <a:rPr lang="en-US" sz="4900" dirty="0" err="1">
                <a:sym typeface="Helvetica"/>
              </a:rPr>
              <a:t>nangu</a:t>
            </a:r>
            <a:r>
              <a:rPr lang="en-US" sz="4900" dirty="0">
                <a:sym typeface="Helvetica"/>
              </a:rPr>
              <a:t> </a:t>
            </a:r>
            <a:r>
              <a:rPr lang="en-US" sz="4900" dirty="0" err="1">
                <a:sym typeface="Helvetica"/>
              </a:rPr>
              <a:t>kumulu</a:t>
            </a:r>
            <a:r>
              <a:rPr dirty="0"/>
              <a:t>.</a:t>
            </a:r>
          </a:p>
        </p:txBody>
      </p:sp>
      <p:sp>
        <p:nvSpPr>
          <p:cNvPr id="263" name="Text 3"/>
          <p:cNvSpPr txBox="1"/>
          <p:nvPr/>
        </p:nvSpPr>
        <p:spPr>
          <a:xfrm>
            <a:off x="2102775" y="3048000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264" name="Text 3"/>
          <p:cNvSpPr txBox="1"/>
          <p:nvPr/>
        </p:nvSpPr>
        <p:spPr>
          <a:xfrm>
            <a:off x="2102775" y="4519346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65" name="Text 3"/>
          <p:cNvSpPr txBox="1"/>
          <p:nvPr/>
        </p:nvSpPr>
        <p:spPr>
          <a:xfrm>
            <a:off x="2102775" y="6631289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3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8C61CD0D-2795-9068-2D94-69AA4599E8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4E773169-EA8E-8CA8-D02E-2EB759895CD8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F5C7C4D-B023-C02E-EBEA-CFB0C2C1C3E4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3 </a:t>
            </a:r>
            <a:endParaRPr dirty="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8784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Text 0"/>
          <p:cNvSpPr txBox="1"/>
          <p:nvPr/>
        </p:nvSpPr>
        <p:spPr>
          <a:xfrm>
            <a:off x="2000250" y="1657350"/>
            <a:ext cx="15506700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IFYAKUCITA IFINTU NGA FYAIMININA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275" name="Text 3"/>
          <p:cNvSpPr txBox="1"/>
          <p:nvPr/>
        </p:nvSpPr>
        <p:spPr>
          <a:xfrm>
            <a:off x="2000250" y="3144564"/>
            <a:ext cx="15506700" cy="5217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baseline="30000" dirty="0"/>
              <a:t>“</a:t>
            </a:r>
            <a:r>
              <a:rPr lang="en-US" dirty="0" err="1"/>
              <a:t>Umo</a:t>
            </a:r>
            <a:r>
              <a:rPr lang="en-US" dirty="0"/>
              <a:t> </a:t>
            </a:r>
            <a:r>
              <a:rPr lang="en-US" dirty="0" err="1"/>
              <a:t>pali</a:t>
            </a:r>
            <a:r>
              <a:rPr lang="en-US" dirty="0"/>
              <a:t> </a:t>
            </a:r>
            <a:r>
              <a:rPr lang="en-US" dirty="0" err="1"/>
              <a:t>imwe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takwete</a:t>
            </a:r>
            <a:r>
              <a:rPr lang="en-US" dirty="0"/>
              <a:t> </a:t>
            </a:r>
            <a:r>
              <a:rPr lang="en-US" dirty="0" err="1"/>
              <a:t>amano</a:t>
            </a:r>
            <a:r>
              <a:rPr lang="en-US" dirty="0"/>
              <a:t>, </a:t>
            </a:r>
            <a:r>
              <a:rPr lang="en-US" dirty="0" err="1"/>
              <a:t>alombe</a:t>
            </a:r>
            <a:r>
              <a:rPr lang="en-US" dirty="0"/>
              <a:t> </a:t>
            </a:r>
            <a:r>
              <a:rPr lang="en-US" dirty="0" err="1"/>
              <a:t>kuli</a:t>
            </a:r>
            <a:r>
              <a:rPr lang="en-US" dirty="0"/>
              <a:t> Lesa </a:t>
            </a:r>
            <a:r>
              <a:rPr lang="en-US" dirty="0" err="1"/>
              <a:t>ukuti</a:t>
            </a:r>
            <a:r>
              <a:rPr lang="en-US" dirty="0"/>
              <a:t> </a:t>
            </a:r>
            <a:r>
              <a:rPr lang="en-US" dirty="0" err="1"/>
              <a:t>amupeele</a:t>
            </a:r>
            <a:r>
              <a:rPr lang="en-US" dirty="0"/>
              <a:t>. Lesa nao </a:t>
            </a:r>
            <a:r>
              <a:rPr lang="en-US" dirty="0" err="1"/>
              <a:t>uupeelesha</a:t>
            </a:r>
            <a:r>
              <a:rPr lang="en-US" dirty="0"/>
              <a:t> ne </a:t>
            </a:r>
            <a:r>
              <a:rPr lang="en-US" dirty="0" err="1"/>
              <a:t>nsansa</a:t>
            </a:r>
            <a:r>
              <a:rPr lang="en-US" dirty="0"/>
              <a:t> </a:t>
            </a:r>
            <a:r>
              <a:rPr lang="en-US" dirty="0" err="1"/>
              <a:t>onse</a:t>
            </a:r>
            <a:r>
              <a:rPr lang="en-US" dirty="0"/>
              <a:t> </a:t>
            </a:r>
            <a:r>
              <a:rPr lang="en-US" dirty="0" err="1"/>
              <a:t>uwamulomba</a:t>
            </a:r>
            <a:r>
              <a:rPr lang="en-US" dirty="0"/>
              <a:t>, </a:t>
            </a:r>
            <a:r>
              <a:rPr lang="en-US" dirty="0" err="1"/>
              <a:t>akamupeela</a:t>
            </a:r>
            <a:r>
              <a:rPr lang="en-US" dirty="0"/>
              <a:t>. Lelo </a:t>
            </a:r>
            <a:r>
              <a:rPr lang="en-US" dirty="0" err="1"/>
              <a:t>uyo</a:t>
            </a:r>
            <a:r>
              <a:rPr lang="en-US" dirty="0"/>
              <a:t> wine </a:t>
            </a:r>
            <a:r>
              <a:rPr lang="en-US" dirty="0" err="1"/>
              <a:t>ilyo</a:t>
            </a:r>
            <a:r>
              <a:rPr lang="en-US" dirty="0"/>
              <a:t> </a:t>
            </a:r>
            <a:r>
              <a:rPr lang="en-US" dirty="0" err="1"/>
              <a:t>alepeepa</a:t>
            </a:r>
            <a:r>
              <a:rPr lang="en-US" dirty="0"/>
              <a:t> </a:t>
            </a:r>
            <a:r>
              <a:rPr lang="en-US" dirty="0" err="1"/>
              <a:t>afwile</a:t>
            </a:r>
            <a:r>
              <a:rPr lang="en-US" dirty="0"/>
              <a:t> </a:t>
            </a:r>
            <a:r>
              <a:rPr lang="en-US" dirty="0" err="1"/>
              <a:t>ukuba</a:t>
            </a:r>
            <a:r>
              <a:rPr lang="en-US" dirty="0"/>
              <a:t> ne </a:t>
            </a:r>
            <a:r>
              <a:rPr lang="en-US" dirty="0" err="1"/>
              <a:t>cisumino</a:t>
            </a:r>
            <a:r>
              <a:rPr lang="en-US" dirty="0"/>
              <a:t>, </a:t>
            </a:r>
            <a:r>
              <a:rPr lang="en-US" dirty="0" err="1"/>
              <a:t>ukwabula</a:t>
            </a:r>
            <a:r>
              <a:rPr lang="en-US" dirty="0"/>
              <a:t> </a:t>
            </a:r>
            <a:r>
              <a:rPr lang="en-US" dirty="0" err="1"/>
              <a:t>ukutwishika</a:t>
            </a:r>
            <a:r>
              <a:rPr lang="en-US" dirty="0"/>
              <a:t>. </a:t>
            </a:r>
            <a:r>
              <a:rPr lang="en-US" dirty="0" err="1"/>
              <a:t>Pantu</a:t>
            </a:r>
            <a:r>
              <a:rPr lang="en-US" dirty="0"/>
              <a:t> </a:t>
            </a:r>
            <a:r>
              <a:rPr lang="en-US" dirty="0" err="1"/>
              <a:t>umuntu</a:t>
            </a:r>
            <a:r>
              <a:rPr lang="en-US" dirty="0"/>
              <a:t> </a:t>
            </a:r>
            <a:r>
              <a:rPr lang="en-US" dirty="0" err="1"/>
              <a:t>uutwishika</a:t>
            </a:r>
            <a:r>
              <a:rPr lang="en-US" dirty="0"/>
              <a:t>, apala </a:t>
            </a:r>
            <a:r>
              <a:rPr lang="en-US" dirty="0" err="1"/>
              <a:t>itamba</a:t>
            </a:r>
            <a:r>
              <a:rPr lang="en-US" dirty="0"/>
              <a:t> </a:t>
            </a:r>
            <a:r>
              <a:rPr lang="en-US" dirty="0" err="1"/>
              <a:t>ilya</a:t>
            </a:r>
            <a:r>
              <a:rPr lang="en-US" dirty="0"/>
              <a:t> </a:t>
            </a:r>
            <a:r>
              <a:rPr lang="en-US" dirty="0" err="1"/>
              <a:t>pali</a:t>
            </a:r>
            <a:r>
              <a:rPr lang="en-US" dirty="0"/>
              <a:t> bemba </a:t>
            </a:r>
            <a:r>
              <a:rPr lang="en-US" dirty="0" err="1"/>
              <a:t>ilitumpauka</a:t>
            </a:r>
            <a:r>
              <a:rPr lang="en-US" dirty="0"/>
              <a:t> no </a:t>
            </a:r>
            <a:r>
              <a:rPr lang="en-US" dirty="0" err="1"/>
              <a:t>kusendwafye</a:t>
            </a:r>
            <a:r>
              <a:rPr lang="en-US" dirty="0"/>
              <a:t> </a:t>
            </a:r>
            <a:r>
              <a:rPr lang="en-US" dirty="0" err="1"/>
              <a:t>konse</a:t>
            </a:r>
            <a:r>
              <a:rPr lang="en-US" dirty="0"/>
              <a:t> </a:t>
            </a:r>
            <a:r>
              <a:rPr lang="en-US" dirty="0" err="1"/>
              <a:t>uko</a:t>
            </a:r>
            <a:r>
              <a:rPr lang="en-US" dirty="0"/>
              <a:t> </a:t>
            </a:r>
            <a:r>
              <a:rPr lang="en-US" dirty="0" err="1"/>
              <a:t>umwela</a:t>
            </a:r>
            <a:r>
              <a:rPr lang="en-US" dirty="0"/>
              <a:t> </a:t>
            </a:r>
            <a:r>
              <a:rPr lang="en-US" dirty="0" err="1"/>
              <a:t>wapuupila</a:t>
            </a:r>
            <a:r>
              <a:rPr lang="en-US" dirty="0"/>
              <a:t>. </a:t>
            </a:r>
            <a:r>
              <a:rPr lang="en-US" dirty="0" err="1"/>
              <a:t>Uyo</a:t>
            </a:r>
            <a:r>
              <a:rPr lang="en-US" dirty="0"/>
              <a:t> </a:t>
            </a:r>
            <a:r>
              <a:rPr lang="en-US" dirty="0" err="1"/>
              <a:t>muntu</a:t>
            </a:r>
            <a:r>
              <a:rPr lang="en-US" dirty="0"/>
              <a:t> </a:t>
            </a:r>
            <a:r>
              <a:rPr lang="en-US" dirty="0" err="1"/>
              <a:t>uwaba</a:t>
            </a:r>
            <a:r>
              <a:rPr lang="en-US" dirty="0"/>
              <a:t> </a:t>
            </a:r>
            <a:r>
              <a:rPr lang="en-US" dirty="0" err="1"/>
              <a:t>ifi</a:t>
            </a:r>
            <a:r>
              <a:rPr lang="en-US" dirty="0"/>
              <a:t>, </a:t>
            </a:r>
            <a:r>
              <a:rPr lang="en-US" dirty="0" err="1"/>
              <a:t>tafwile</a:t>
            </a:r>
            <a:r>
              <a:rPr lang="en-US" dirty="0"/>
              <a:t> </a:t>
            </a:r>
            <a:r>
              <a:rPr lang="en-US" dirty="0" err="1"/>
              <a:t>kutontonkanya</a:t>
            </a:r>
            <a:r>
              <a:rPr lang="en-US" dirty="0"/>
              <a:t> </a:t>
            </a:r>
            <a:r>
              <a:rPr lang="en-US" dirty="0" err="1"/>
              <a:t>ati</a:t>
            </a:r>
            <a:r>
              <a:rPr lang="en-US" dirty="0"/>
              <a:t> </a:t>
            </a:r>
            <a:r>
              <a:rPr lang="en-US" dirty="0" err="1"/>
              <a:t>imfumu</a:t>
            </a:r>
            <a:r>
              <a:rPr lang="en-US" dirty="0"/>
              <a:t> </a:t>
            </a:r>
            <a:r>
              <a:rPr lang="en-US" dirty="0" err="1"/>
              <a:t>kuti</a:t>
            </a:r>
            <a:r>
              <a:rPr lang="en-US" dirty="0"/>
              <a:t> </a:t>
            </a:r>
            <a:r>
              <a:rPr lang="en-US" dirty="0" err="1"/>
              <a:t>yamupeela</a:t>
            </a:r>
            <a:r>
              <a:rPr lang="en-US" dirty="0"/>
              <a:t> </a:t>
            </a:r>
            <a:r>
              <a:rPr lang="en-US" dirty="0" err="1"/>
              <a:t>ico</a:t>
            </a:r>
            <a:r>
              <a:rPr lang="en-US" dirty="0"/>
              <a:t> </a:t>
            </a:r>
            <a:r>
              <a:rPr lang="en-US" dirty="0" err="1"/>
              <a:t>alomba</a:t>
            </a:r>
            <a:r>
              <a:rPr lang="en-US" dirty="0"/>
              <a:t>, </a:t>
            </a:r>
            <a:r>
              <a:rPr lang="en-US" dirty="0" err="1"/>
              <a:t>abafye</a:t>
            </a:r>
            <a:r>
              <a:rPr lang="en-US" dirty="0"/>
              <a:t> </a:t>
            </a:r>
            <a:r>
              <a:rPr lang="en-US" dirty="0" err="1"/>
              <a:t>uwabuka</a:t>
            </a:r>
            <a:r>
              <a:rPr lang="en-US" dirty="0"/>
              <a:t> </a:t>
            </a:r>
            <a:r>
              <a:rPr lang="en-US" dirty="0" err="1"/>
              <a:t>ukushininkisha</a:t>
            </a:r>
            <a:r>
              <a:rPr lang="en-US" dirty="0"/>
              <a:t> </a:t>
            </a:r>
            <a:r>
              <a:rPr lang="en-US" dirty="0" err="1"/>
              <a:t>ifyo</a:t>
            </a:r>
            <a:r>
              <a:rPr lang="en-US" dirty="0"/>
              <a:t>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nokucita</a:t>
            </a:r>
            <a:r>
              <a:rPr lang="en-US" dirty="0"/>
              <a:t>, </a:t>
            </a:r>
            <a:r>
              <a:rPr lang="en-US" dirty="0" err="1"/>
              <a:t>imicitile</a:t>
            </a:r>
            <a:r>
              <a:rPr lang="en-US" dirty="0"/>
              <a:t> </a:t>
            </a:r>
            <a:r>
              <a:rPr lang="en-US" dirty="0" err="1"/>
              <a:t>yakwe</a:t>
            </a:r>
            <a:r>
              <a:rPr lang="en-US" dirty="0"/>
              <a:t> </a:t>
            </a:r>
            <a:r>
              <a:rPr lang="en-US" dirty="0" err="1"/>
              <a:t>yaluka</a:t>
            </a:r>
            <a:r>
              <a:rPr lang="en-US" dirty="0"/>
              <a:t> </a:t>
            </a:r>
            <a:r>
              <a:rPr lang="en-US" dirty="0" err="1"/>
              <a:t>alukafye</a:t>
            </a:r>
            <a:r>
              <a:rPr lang="en-US" dirty="0"/>
              <a:t>.”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6BF85B5B-F448-75D2-E1BD-AA10CD348D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C0632703-680E-02B9-F391-41A5123F182D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B0529B7-BE12-692A-3C14-A00D4E8FACC1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3 </a:t>
            </a:r>
            <a:endParaRPr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C4C446F-A980-A180-F5D2-F48B96743B4C}"/>
              </a:ext>
            </a:extLst>
          </p:cNvPr>
          <p:cNvSpPr txBox="1"/>
          <p:nvPr/>
        </p:nvSpPr>
        <p:spPr>
          <a:xfrm>
            <a:off x="2000250" y="8622153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3600" b="1" dirty="0"/>
              <a:t>(</a:t>
            </a:r>
            <a:r>
              <a:rPr lang="en-US" sz="3600" b="1" dirty="0" err="1"/>
              <a:t>Yakobo</a:t>
            </a:r>
            <a:r>
              <a:rPr lang="en-US" sz="3600" b="1" dirty="0"/>
              <a:t> 1:5-8)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Text 0"/>
          <p:cNvSpPr txBox="1"/>
          <p:nvPr/>
        </p:nvSpPr>
        <p:spPr>
          <a:xfrm>
            <a:off x="2000250" y="1657350"/>
            <a:ext cx="14287500" cy="1882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GB" dirty="0" err="1"/>
              <a:t>Ifyo</a:t>
            </a:r>
            <a:r>
              <a:rPr lang="en-GB" dirty="0"/>
              <a:t> Lesa </a:t>
            </a:r>
            <a:r>
              <a:rPr lang="en-GB" dirty="0" err="1"/>
              <a:t>apeela</a:t>
            </a:r>
            <a:r>
              <a:rPr lang="en-GB" dirty="0"/>
              <a:t>:</a:t>
            </a:r>
            <a:endParaRPr dirty="0"/>
          </a:p>
          <a:p>
            <a:pPr>
              <a:lnSpc>
                <a:spcPts val="73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GB" dirty="0" err="1"/>
              <a:t>Ifyapula</a:t>
            </a:r>
            <a:r>
              <a:rPr lang="en-GB" dirty="0"/>
              <a:t> </a:t>
            </a:r>
            <a:r>
              <a:rPr lang="en-GB" dirty="0" err="1"/>
              <a:t>mukuba</a:t>
            </a:r>
            <a:r>
              <a:rPr lang="en-GB" dirty="0"/>
              <a:t> </a:t>
            </a:r>
            <a:r>
              <a:rPr lang="en-GB" dirty="0" err="1"/>
              <a:t>kwabuntu</a:t>
            </a:r>
            <a:r>
              <a:rPr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amano</a:t>
            </a:r>
            <a:r>
              <a:rPr lang="en-US" dirty="0"/>
              <a:t>.</a:t>
            </a:r>
            <a:endParaRPr u="sng" dirty="0">
              <a:solidFill>
                <a:srgbClr val="FF0000"/>
              </a:solidFill>
            </a:endParaRPr>
          </a:p>
        </p:txBody>
      </p:sp>
      <p:sp>
        <p:nvSpPr>
          <p:cNvPr id="284" name="Text 1"/>
          <p:cNvSpPr txBox="1"/>
          <p:nvPr/>
        </p:nvSpPr>
        <p:spPr>
          <a:xfrm>
            <a:off x="2000250" y="4400550"/>
            <a:ext cx="11475118" cy="192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GB" dirty="0" err="1"/>
              <a:t>Ifyatulinga</a:t>
            </a:r>
            <a:r>
              <a:rPr lang="en-GB" dirty="0"/>
              <a:t> </a:t>
            </a:r>
            <a:r>
              <a:rPr lang="en-GB" dirty="0" err="1"/>
              <a:t>ukucita</a:t>
            </a:r>
            <a:r>
              <a:rPr lang="en-GB" dirty="0"/>
              <a:t>:</a:t>
            </a:r>
            <a:endParaRPr dirty="0"/>
          </a:p>
          <a:p>
            <a:pPr>
              <a:lnSpc>
                <a:spcPts val="73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GB" dirty="0" err="1"/>
              <a:t>Tufwile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ukwipusha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85" name="Text 2"/>
          <p:cNvSpPr txBox="1"/>
          <p:nvPr/>
        </p:nvSpPr>
        <p:spPr>
          <a:xfrm>
            <a:off x="2000250" y="7372350"/>
            <a:ext cx="13719596" cy="1882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GB" dirty="0" err="1"/>
              <a:t>Imibele</a:t>
            </a:r>
            <a:r>
              <a:rPr lang="en-GB" dirty="0"/>
              <a:t> </a:t>
            </a:r>
            <a:r>
              <a:rPr lang="en-GB" dirty="0" err="1"/>
              <a:t>yakwa</a:t>
            </a:r>
            <a:r>
              <a:rPr lang="en-GB" dirty="0"/>
              <a:t> Lesa:</a:t>
            </a:r>
            <a:r>
              <a:rPr lang="en-US" dirty="0"/>
              <a:t> </a:t>
            </a:r>
            <a:endParaRPr dirty="0"/>
          </a:p>
          <a:p>
            <a:pPr>
              <a:lnSpc>
                <a:spcPts val="73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GB" dirty="0" err="1"/>
              <a:t>Alapokelela</a:t>
            </a:r>
            <a:r>
              <a:rPr lang="en-GB" dirty="0"/>
              <a:t> </a:t>
            </a:r>
            <a:r>
              <a:rPr lang="en-GB" dirty="0" err="1"/>
              <a:t>elyo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alapeela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u="sng" dirty="0" err="1">
                <a:solidFill>
                  <a:srgbClr val="FF0000"/>
                </a:solidFill>
              </a:rPr>
              <a:t>nensansa</a:t>
            </a:r>
            <a:r>
              <a:rPr lang="en-US" dirty="0"/>
              <a:t>.</a:t>
            </a:r>
            <a:endParaRPr u="sng" dirty="0">
              <a:solidFill>
                <a:srgbClr val="FF0000"/>
              </a:solidFill>
            </a:endParaRP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55FD9BB5-24C9-646C-4306-CA09767441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4B3B66EB-76F2-E0DB-4D12-6DD4963C6BD5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C380B73-EAF2-A992-603D-E05841C3254E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3 </a:t>
            </a:r>
            <a:endParaRPr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Text 0"/>
          <p:cNvSpPr txBox="1"/>
          <p:nvPr/>
        </p:nvSpPr>
        <p:spPr>
          <a:xfrm>
            <a:off x="2000250" y="1657350"/>
            <a:ext cx="9372600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ICAKUFIKILISHA CIMO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297" name="Text 3"/>
          <p:cNvSpPr txBox="1"/>
          <p:nvPr/>
        </p:nvSpPr>
        <p:spPr>
          <a:xfrm>
            <a:off x="1891761" y="4118884"/>
            <a:ext cx="1550670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GB" dirty="0" err="1"/>
              <a:t>Ufwile</a:t>
            </a:r>
            <a:r>
              <a:rPr lang="en-GB" dirty="0"/>
              <a:t> </a:t>
            </a:r>
            <a:r>
              <a:rPr lang="en-GB" dirty="0" err="1"/>
              <a:t>ukusumina</a:t>
            </a:r>
            <a:r>
              <a:rPr lang="en-GB" dirty="0"/>
              <a:t> </a:t>
            </a:r>
            <a:r>
              <a:rPr lang="en-GB" dirty="0" err="1"/>
              <a:t>elyo</a:t>
            </a:r>
            <a:r>
              <a:rPr lang="en-GB" dirty="0"/>
              <a:t> </a:t>
            </a:r>
            <a:r>
              <a:rPr lang="en-GB" dirty="0" err="1"/>
              <a:t>nokucetekela</a:t>
            </a:r>
            <a:r>
              <a:rPr dirty="0"/>
              <a:t>…”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2C3C36AC-05F4-BD3A-FCB8-C9963F458B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09F71DDB-83D8-6181-421A-0080A7373F69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B91CF38-C355-7CDA-2EB3-235EB4436A74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3 </a:t>
            </a:r>
            <a:endParaRPr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11C1986-7B42-137F-F5A8-1E582B8970A3}"/>
              </a:ext>
            </a:extLst>
          </p:cNvPr>
          <p:cNvSpPr txBox="1"/>
          <p:nvPr/>
        </p:nvSpPr>
        <p:spPr>
          <a:xfrm>
            <a:off x="2000250" y="5385852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3600" b="1" dirty="0"/>
              <a:t>(</a:t>
            </a:r>
            <a:r>
              <a:rPr lang="en-US" sz="3600" b="1" dirty="0" err="1"/>
              <a:t>Yakobo</a:t>
            </a:r>
            <a:r>
              <a:rPr lang="en-US" sz="3600" b="1" dirty="0"/>
              <a:t> 1:6)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1416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09" name="Text 4"/>
          <p:cNvSpPr txBox="1"/>
          <p:nvPr/>
        </p:nvSpPr>
        <p:spPr>
          <a:xfrm>
            <a:off x="1981200" y="3153791"/>
            <a:ext cx="15306675" cy="5475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Umuntu</a:t>
            </a:r>
            <a:r>
              <a:rPr lang="en-GB" dirty="0"/>
              <a:t> </a:t>
            </a:r>
            <a:r>
              <a:rPr lang="en-GB" dirty="0" err="1"/>
              <a:t>upepa</a:t>
            </a:r>
            <a:r>
              <a:rPr lang="en-GB" dirty="0"/>
              <a:t> </a:t>
            </a:r>
            <a:r>
              <a:rPr lang="en-GB" dirty="0" err="1"/>
              <a:t>ukwishiba</a:t>
            </a:r>
            <a:r>
              <a:rPr lang="en-GB" dirty="0"/>
              <a:t> </a:t>
            </a:r>
            <a:r>
              <a:rPr lang="en-GB" dirty="0" err="1"/>
              <a:t>ubufwayo</a:t>
            </a:r>
            <a:r>
              <a:rPr lang="en-GB" dirty="0"/>
              <a:t> bwa </a:t>
            </a:r>
            <a:r>
              <a:rPr lang="en-GB" dirty="0" err="1"/>
              <a:t>kwa</a:t>
            </a:r>
            <a:r>
              <a:rPr lang="en-GB" dirty="0"/>
              <a:t> Lesa </a:t>
            </a:r>
            <a:r>
              <a:rPr lang="en-GB" dirty="0" err="1"/>
              <a:t>nge</a:t>
            </a:r>
            <a:r>
              <a:rPr lang="en-GB" dirty="0"/>
              <a:t> </a:t>
            </a:r>
            <a:r>
              <a:rPr lang="en-GB" dirty="0" err="1"/>
              <a:t>lyashifye</a:t>
            </a:r>
            <a:r>
              <a:rPr lang="en-GB" dirty="0"/>
              <a:t> ,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cimo</a:t>
            </a:r>
            <a:r>
              <a:rPr lang="en-GB" dirty="0"/>
              <a:t> </a:t>
            </a:r>
            <a:r>
              <a:rPr lang="en-GB" dirty="0" err="1"/>
              <a:t>icakutontonkanyapo</a:t>
            </a:r>
            <a:r>
              <a:rPr lang="en-GB" dirty="0"/>
              <a:t>, </a:t>
            </a:r>
            <a:r>
              <a:rPr lang="en-GB" dirty="0" err="1"/>
              <a:t>ukwabula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ukuipelesha</a:t>
            </a:r>
            <a:r>
              <a:rPr dirty="0"/>
              <a:t> </a:t>
            </a:r>
            <a:r>
              <a:rPr lang="en-GB" sz="5100" dirty="0" err="1">
                <a:sym typeface="Helvetica"/>
              </a:rPr>
              <a:t>ukumukonka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apokelela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ubwasuko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ubo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mwingeshiba</a:t>
            </a:r>
            <a:r>
              <a:rPr dirty="0"/>
              <a:t>: </a:t>
            </a:r>
          </a:p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/>
              <a:t>“</a:t>
            </a:r>
            <a:r>
              <a:rPr lang="en-GB" dirty="0" err="1"/>
              <a:t>Uyo</a:t>
            </a:r>
            <a:r>
              <a:rPr lang="en-GB" dirty="0"/>
              <a:t> </a:t>
            </a:r>
            <a:r>
              <a:rPr lang="en-GB" dirty="0" err="1"/>
              <a:t>muntu</a:t>
            </a:r>
            <a:r>
              <a:rPr lang="en-GB" dirty="0"/>
              <a:t> </a:t>
            </a:r>
            <a:r>
              <a:rPr lang="en-GB" dirty="0" err="1"/>
              <a:t>uwaba</a:t>
            </a:r>
            <a:r>
              <a:rPr lang="en-GB" dirty="0"/>
              <a:t> </a:t>
            </a:r>
            <a:r>
              <a:rPr lang="en-GB" dirty="0" err="1"/>
              <a:t>ifi</a:t>
            </a:r>
            <a:r>
              <a:rPr lang="en-GB" dirty="0"/>
              <a:t>, </a:t>
            </a:r>
            <a:r>
              <a:rPr lang="en-GB" dirty="0" err="1"/>
              <a:t>tafwile</a:t>
            </a:r>
            <a:r>
              <a:rPr lang="en-GB" dirty="0"/>
              <a:t> </a:t>
            </a:r>
            <a:r>
              <a:rPr lang="en-GB" dirty="0" err="1"/>
              <a:t>kutontonkanya</a:t>
            </a:r>
            <a:r>
              <a:rPr lang="en-GB" dirty="0"/>
              <a:t> </a:t>
            </a:r>
            <a:r>
              <a:rPr lang="en-GB" dirty="0" err="1"/>
              <a:t>ati</a:t>
            </a:r>
            <a:r>
              <a:rPr lang="en-GB" dirty="0"/>
              <a:t> </a:t>
            </a:r>
            <a:r>
              <a:rPr lang="en-GB" dirty="0" err="1"/>
              <a:t>imfumu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yamupeela</a:t>
            </a:r>
            <a:r>
              <a:rPr lang="en-GB" dirty="0"/>
              <a:t> </a:t>
            </a:r>
            <a:r>
              <a:rPr lang="en-GB" dirty="0" err="1"/>
              <a:t>ico</a:t>
            </a:r>
            <a:r>
              <a:rPr lang="en-GB" dirty="0"/>
              <a:t>.”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0F3CD092-A96C-0088-1C4B-0D51AB84BC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B25126BA-6EC5-52D3-03D6-2BDB030B639A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D660B19-2A06-6E37-A119-392988B976BB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3 </a:t>
            </a:r>
            <a:endParaRPr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23A55A46-82A5-D3D5-C4C4-8184CAC854EB}"/>
              </a:ext>
            </a:extLst>
          </p:cNvPr>
          <p:cNvSpPr txBox="1"/>
          <p:nvPr/>
        </p:nvSpPr>
        <p:spPr>
          <a:xfrm>
            <a:off x="2000250" y="1657350"/>
            <a:ext cx="9372600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ICAKUFIKILISHA CIMO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AE7A4965-AE20-345C-60DB-3C588D937E7A}"/>
              </a:ext>
            </a:extLst>
          </p:cNvPr>
          <p:cNvSpPr txBox="1"/>
          <p:nvPr/>
        </p:nvSpPr>
        <p:spPr>
          <a:xfrm>
            <a:off x="2000250" y="8888661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3600" b="1" dirty="0"/>
              <a:t>(</a:t>
            </a:r>
            <a:r>
              <a:rPr lang="en-US" sz="3600" b="1" dirty="0" err="1"/>
              <a:t>Yakobo</a:t>
            </a:r>
            <a:r>
              <a:rPr lang="en-US" sz="3600" b="1" dirty="0"/>
              <a:t> 1:7)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6" name="Text 0"/>
          <p:cNvSpPr txBox="1"/>
          <p:nvPr/>
        </p:nvSpPr>
        <p:spPr>
          <a:xfrm>
            <a:off x="2000250" y="1657350"/>
            <a:ext cx="13963650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PANSHITA MUKWETE UKUKABILA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319" name="Text 3"/>
          <p:cNvSpPr txBox="1"/>
          <p:nvPr/>
        </p:nvSpPr>
        <p:spPr>
          <a:xfrm>
            <a:off x="2000250" y="3387651"/>
            <a:ext cx="14628362" cy="4603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1. 	</a:t>
            </a:r>
            <a:r>
              <a:rPr lang="en-GB" u="sng" dirty="0" err="1">
                <a:solidFill>
                  <a:srgbClr val="FF0000"/>
                </a:solidFill>
              </a:rPr>
              <a:t>Sumineni</a:t>
            </a:r>
            <a:r>
              <a:rPr dirty="0"/>
              <a:t> </a:t>
            </a:r>
            <a:r>
              <a:rPr lang="en-GB" dirty="0" err="1"/>
              <a:t>ukutila</a:t>
            </a:r>
            <a:r>
              <a:rPr lang="en-GB" dirty="0"/>
              <a:t> </a:t>
            </a:r>
            <a:r>
              <a:rPr lang="en-GB" dirty="0" err="1"/>
              <a:t>ifintu</a:t>
            </a:r>
            <a:r>
              <a:rPr lang="en-GB" dirty="0"/>
              <a:t> </a:t>
            </a:r>
            <a:r>
              <a:rPr lang="en-GB" dirty="0" err="1"/>
              <a:t>nafiminina</a:t>
            </a:r>
            <a:r>
              <a:rPr dirty="0"/>
              <a:t>.</a:t>
            </a:r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2. 	</a:t>
            </a:r>
            <a:r>
              <a:rPr lang="en-GB" u="sng" dirty="0" err="1">
                <a:solidFill>
                  <a:srgbClr val="FF0000"/>
                </a:solidFill>
              </a:rPr>
              <a:t>Sumineni</a:t>
            </a:r>
            <a:r>
              <a:rPr dirty="0"/>
              <a:t> </a:t>
            </a:r>
            <a:r>
              <a:rPr lang="en-GB" dirty="0" err="1"/>
              <a:t>ukutila</a:t>
            </a:r>
            <a:r>
              <a:rPr lang="en-GB" dirty="0"/>
              <a:t> </a:t>
            </a:r>
            <a:r>
              <a:rPr lang="en-GB" dirty="0" err="1"/>
              <a:t>tapali</a:t>
            </a:r>
            <a:r>
              <a:rPr lang="en-GB" dirty="0"/>
              <a:t> </a:t>
            </a:r>
            <a:r>
              <a:rPr lang="en-GB" dirty="0" err="1"/>
              <a:t>ifyo</a:t>
            </a:r>
            <a:r>
              <a:rPr lang="en-GB" dirty="0"/>
              <a:t> </a:t>
            </a:r>
            <a:r>
              <a:rPr lang="en-GB" dirty="0" err="1"/>
              <a:t>mwingacita</a:t>
            </a:r>
            <a:r>
              <a:rPr lang="en-GB" dirty="0"/>
              <a:t> </a:t>
            </a:r>
            <a:r>
              <a:rPr lang="en-GB" dirty="0" err="1"/>
              <a:t>mweka</a:t>
            </a:r>
            <a:r>
              <a:rPr dirty="0"/>
              <a:t>.</a:t>
            </a:r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3. 	</a:t>
            </a:r>
            <a:r>
              <a:rPr lang="en-GB" u="sng" dirty="0" err="1">
                <a:solidFill>
                  <a:srgbClr val="FF0000"/>
                </a:solidFill>
              </a:rPr>
              <a:t>Mulombeni</a:t>
            </a:r>
            <a:r>
              <a:rPr dirty="0"/>
              <a:t> </a:t>
            </a:r>
            <a:r>
              <a:rPr lang="en-GB" dirty="0" err="1"/>
              <a:t>amano</a:t>
            </a:r>
            <a:r>
              <a:rPr lang="en-GB" dirty="0"/>
              <a:t> </a:t>
            </a:r>
            <a:r>
              <a:rPr lang="en-GB" dirty="0" err="1"/>
              <a:t>ayapulamo</a:t>
            </a:r>
            <a:r>
              <a:rPr dirty="0"/>
              <a:t>.</a:t>
            </a:r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4. 	</a:t>
            </a:r>
            <a:r>
              <a:rPr lang="en-GB" u="sng" dirty="0" err="1">
                <a:solidFill>
                  <a:srgbClr val="FF0000"/>
                </a:solidFill>
              </a:rPr>
              <a:t>Ipelesheni</a:t>
            </a:r>
            <a:r>
              <a:rPr dirty="0"/>
              <a:t> </a:t>
            </a:r>
            <a:r>
              <a:rPr lang="en-GB" sz="5100" dirty="0" err="1">
                <a:sym typeface="Helvetica"/>
              </a:rPr>
              <a:t>ukucita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ifyo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amano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yakwe</a:t>
            </a:r>
            <a:r>
              <a:rPr lang="en-GB" sz="5100" dirty="0">
                <a:sym typeface="Helvetica"/>
              </a:rPr>
              <a:t> </a:t>
            </a:r>
            <a:r>
              <a:rPr lang="en-GB" sz="5100" dirty="0" err="1">
                <a:sym typeface="Helvetica"/>
              </a:rPr>
              <a:t>yalekabila</a:t>
            </a:r>
            <a:r>
              <a:rPr lang="en-GB" sz="5100" dirty="0">
                <a:sym typeface="Helvetica"/>
              </a:rPr>
              <a:t> 	</a:t>
            </a:r>
            <a:r>
              <a:rPr lang="en-GB" sz="5100" dirty="0" err="1">
                <a:sym typeface="Helvetica"/>
              </a:rPr>
              <a:t>mucite</a:t>
            </a:r>
            <a:r>
              <a:rPr dirty="0"/>
              <a:t>.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ECC78E6F-A543-F4BD-8FA8-146EA63509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44209CF1-EF79-08AE-54BB-E9A9DBA9F528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401F98D-1E61-7222-4E57-9FB648441089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3 </a:t>
            </a:r>
            <a:endParaRPr dirty="0"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Image 5" descr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9300" y="4371975"/>
            <a:ext cx="15287625" cy="2228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Image 6" descr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300" y="6877050"/>
            <a:ext cx="15287625" cy="2962275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Text 0"/>
          <p:cNvSpPr txBox="1"/>
          <p:nvPr/>
        </p:nvSpPr>
        <p:spPr>
          <a:xfrm>
            <a:off x="2000250" y="1451606"/>
            <a:ext cx="15306675" cy="2217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AMASHIWI AYABWEKESHAPO MUMALEMBO YAMUSHILO, E AYA…</a:t>
            </a:r>
            <a:endParaRPr dirty="0"/>
          </a:p>
        </p:txBody>
      </p:sp>
      <p:sp>
        <p:nvSpPr>
          <p:cNvPr id="331" name="Text 3"/>
          <p:cNvSpPr txBox="1"/>
          <p:nvPr/>
        </p:nvSpPr>
        <p:spPr>
          <a:xfrm>
            <a:off x="2000250" y="4012277"/>
            <a:ext cx="15306675" cy="146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700"/>
              </a:lnSpc>
              <a:defRPr sz="48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“</a:t>
            </a:r>
            <a:r>
              <a:rPr lang="en-GB" dirty="0" err="1"/>
              <a:t>Alapalamina</a:t>
            </a:r>
            <a:r>
              <a:rPr lang="en-GB" dirty="0"/>
              <a:t> </a:t>
            </a:r>
            <a:r>
              <a:rPr lang="en-GB" dirty="0" err="1"/>
              <a:t>abafunshika</a:t>
            </a:r>
            <a:r>
              <a:rPr lang="en-GB" dirty="0"/>
              <a:t> </a:t>
            </a:r>
            <a:r>
              <a:rPr lang="en-GB" dirty="0" err="1"/>
              <a:t>imitima</a:t>
            </a:r>
            <a:r>
              <a:rPr lang="en-GB" dirty="0"/>
              <a:t> </a:t>
            </a:r>
            <a:r>
              <a:rPr lang="en-GB" dirty="0" err="1"/>
              <a:t>elyo</a:t>
            </a:r>
            <a:r>
              <a:rPr lang="en-GB" dirty="0"/>
              <a:t> </a:t>
            </a:r>
            <a:r>
              <a:rPr lang="en-GB" dirty="0" err="1"/>
              <a:t>alapususha</a:t>
            </a:r>
            <a:r>
              <a:rPr lang="en-GB" dirty="0"/>
              <a:t> </a:t>
            </a:r>
            <a:r>
              <a:rPr lang="en-GB" dirty="0" err="1"/>
              <a:t>abafunshika</a:t>
            </a:r>
            <a:r>
              <a:rPr lang="en-GB" dirty="0"/>
              <a:t> </a:t>
            </a:r>
            <a:r>
              <a:rPr lang="en-GB" dirty="0" err="1"/>
              <a:t>imipashi</a:t>
            </a:r>
            <a:r>
              <a:rPr lang="en-GB" dirty="0"/>
              <a:t>.”</a:t>
            </a:r>
            <a:endParaRPr dirty="0"/>
          </a:p>
        </p:txBody>
      </p:sp>
      <p:sp>
        <p:nvSpPr>
          <p:cNvPr id="333" name="Text 5"/>
          <p:cNvSpPr txBox="1"/>
          <p:nvPr/>
        </p:nvSpPr>
        <p:spPr>
          <a:xfrm>
            <a:off x="2000250" y="6753487"/>
            <a:ext cx="15306675" cy="2192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700"/>
              </a:lnSpc>
              <a:defRPr sz="48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Aletwita</a:t>
            </a:r>
            <a:r>
              <a:rPr lang="en-GB" dirty="0"/>
              <a:t> </a:t>
            </a:r>
            <a:r>
              <a:rPr lang="en-GB" dirty="0" err="1"/>
              <a:t>ukuya</a:t>
            </a:r>
            <a:r>
              <a:rPr lang="en-GB" dirty="0"/>
              <a:t> </a:t>
            </a:r>
            <a:r>
              <a:rPr lang="en-GB" dirty="0" err="1"/>
              <a:t>kucipuna</a:t>
            </a:r>
            <a:r>
              <a:rPr lang="en-GB" dirty="0"/>
              <a:t> </a:t>
            </a:r>
            <a:r>
              <a:rPr lang="en-GB" dirty="0" err="1"/>
              <a:t>cakwe</a:t>
            </a:r>
            <a:r>
              <a:rPr lang="en-GB" dirty="0"/>
              <a:t> </a:t>
            </a:r>
            <a:r>
              <a:rPr lang="en-GB" dirty="0" err="1"/>
              <a:t>necicetekelo</a:t>
            </a:r>
            <a:r>
              <a:rPr lang="en-GB" dirty="0"/>
              <a:t>_“</a:t>
            </a:r>
            <a:r>
              <a:rPr lang="en-GB" dirty="0" err="1"/>
              <a:t>pakutila</a:t>
            </a:r>
            <a:r>
              <a:rPr lang="en-GB" dirty="0"/>
              <a:t> </a:t>
            </a:r>
            <a:r>
              <a:rPr lang="en-GB" dirty="0" err="1"/>
              <a:t>twingapoka</a:t>
            </a:r>
            <a:r>
              <a:rPr lang="en-GB" dirty="0"/>
              <a:t> </a:t>
            </a:r>
            <a:r>
              <a:rPr lang="en-GB" dirty="0" err="1"/>
              <a:t>uluse</a:t>
            </a:r>
            <a:r>
              <a:rPr lang="en-GB" dirty="0"/>
              <a:t> </a:t>
            </a:r>
            <a:r>
              <a:rPr lang="en-GB" dirty="0" err="1"/>
              <a:t>nokusanga</a:t>
            </a:r>
            <a:r>
              <a:rPr lang="en-GB" dirty="0"/>
              <a:t> </a:t>
            </a:r>
            <a:r>
              <a:rPr lang="en-GB" dirty="0" err="1"/>
              <a:t>icikuuku</a:t>
            </a:r>
            <a:r>
              <a:rPr lang="en-GB" dirty="0"/>
              <a:t> </a:t>
            </a:r>
            <a:r>
              <a:rPr lang="en-GB" dirty="0" err="1"/>
              <a:t>icakutwafwilisha</a:t>
            </a:r>
            <a:r>
              <a:rPr lang="en-GB" dirty="0"/>
              <a:t> pa </a:t>
            </a:r>
            <a:r>
              <a:rPr lang="en-GB" dirty="0" err="1"/>
              <a:t>nshita</a:t>
            </a:r>
            <a:r>
              <a:rPr lang="en-GB" dirty="0"/>
              <a:t> </a:t>
            </a:r>
            <a:r>
              <a:rPr lang="en-GB" dirty="0" err="1"/>
              <a:t>tulecikabila</a:t>
            </a:r>
            <a:r>
              <a:rPr lang="en-GB" dirty="0"/>
              <a:t>.”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66F67BAE-14EB-AC87-090F-918C215240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14EBD2E7-9461-861B-0811-4F38CFCD3A4D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AF25F06-B125-F8BF-FCA2-DBBF30D0E74D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3 </a:t>
            </a:r>
            <a:endParaRPr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564B978-C817-9E84-3717-08F507180570}"/>
              </a:ext>
            </a:extLst>
          </p:cNvPr>
          <p:cNvSpPr txBox="1"/>
          <p:nvPr/>
        </p:nvSpPr>
        <p:spPr>
          <a:xfrm>
            <a:off x="2000250" y="9193986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3600" b="1" dirty="0"/>
              <a:t>(</a:t>
            </a:r>
            <a:r>
              <a:rPr lang="en-US" sz="3600" b="1" dirty="0" err="1"/>
              <a:t>Bahibulu</a:t>
            </a:r>
            <a:r>
              <a:rPr lang="en-US" sz="3600" b="1" dirty="0"/>
              <a:t> 4:16)</a:t>
            </a: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9ACB1220-4B7E-C21A-E4B9-021D712B74FB}"/>
              </a:ext>
            </a:extLst>
          </p:cNvPr>
          <p:cNvSpPr txBox="1"/>
          <p:nvPr/>
        </p:nvSpPr>
        <p:spPr>
          <a:xfrm>
            <a:off x="2000250" y="5625524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3600" b="1" dirty="0"/>
              <a:t>(</a:t>
            </a:r>
            <a:r>
              <a:rPr lang="en-US" sz="3600" b="1" dirty="0" err="1"/>
              <a:t>Amalumbo</a:t>
            </a:r>
            <a:r>
              <a:rPr lang="en-US" sz="3600" b="1" dirty="0"/>
              <a:t> 34:18)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Text 2"/>
          <p:cNvSpPr txBox="1"/>
          <p:nvPr/>
        </p:nvSpPr>
        <p:spPr>
          <a:xfrm>
            <a:off x="2000250" y="2952750"/>
            <a:ext cx="153733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/>
              <a:t>Lesa </a:t>
            </a:r>
            <a:r>
              <a:rPr lang="en-GB" dirty="0" err="1"/>
              <a:t>alakupela</a:t>
            </a:r>
            <a:r>
              <a:rPr lang="en-GB" dirty="0"/>
              <a:t> </a:t>
            </a:r>
            <a:r>
              <a:rPr lang="en-GB" dirty="0" err="1"/>
              <a:t>icakubomfya</a:t>
            </a:r>
            <a:r>
              <a:rPr lang="en-GB" dirty="0"/>
              <a:t> </a:t>
            </a:r>
            <a:r>
              <a:rPr lang="en-GB" dirty="0" err="1"/>
              <a:t>icikankala</a:t>
            </a:r>
            <a:r>
              <a:rPr lang="en-GB" dirty="0"/>
              <a:t> </a:t>
            </a:r>
            <a:r>
              <a:rPr lang="en-GB" dirty="0" err="1"/>
              <a:t>mwisonde</a:t>
            </a:r>
            <a:r>
              <a:rPr dirty="0"/>
              <a:t>:</a:t>
            </a:r>
            <a:r>
              <a:rPr lang="en-US" dirty="0"/>
              <a:t>. </a:t>
            </a:r>
            <a:r>
              <a:rPr lang="en-GB" b="1" u="sng" dirty="0" err="1">
                <a:solidFill>
                  <a:srgbClr val="FF0000"/>
                </a:solidFill>
              </a:rPr>
              <a:t>amano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u="sng" dirty="0" err="1">
                <a:solidFill>
                  <a:srgbClr val="FF0000"/>
                </a:solidFill>
              </a:rPr>
              <a:t>yakwe</a:t>
            </a:r>
            <a:r>
              <a:rPr lang="en-GB" b="1" u="sng" dirty="0">
                <a:solidFill>
                  <a:srgbClr val="FF0000"/>
                </a:solidFill>
              </a:rPr>
              <a:t>. </a:t>
            </a:r>
            <a:endParaRPr b="1" dirty="0">
              <a:solidFill>
                <a:srgbClr val="90ADC6"/>
              </a:solidFill>
            </a:endParaRPr>
          </a:p>
        </p:txBody>
      </p:sp>
      <p:sp>
        <p:nvSpPr>
          <p:cNvPr id="344" name="Text 3"/>
          <p:cNvSpPr txBox="1"/>
          <p:nvPr/>
        </p:nvSpPr>
        <p:spPr>
          <a:xfrm>
            <a:off x="2000250" y="5572125"/>
            <a:ext cx="15373350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Alamitungulula</a:t>
            </a:r>
            <a:r>
              <a:rPr lang="en-GB" dirty="0"/>
              <a:t> </a:t>
            </a:r>
            <a:r>
              <a:rPr lang="en-GB" dirty="0" err="1"/>
              <a:t>mumacushi</a:t>
            </a:r>
            <a:r>
              <a:rPr lang="en-GB" dirty="0"/>
              <a:t> </a:t>
            </a:r>
            <a:r>
              <a:rPr lang="en-GB" dirty="0" err="1"/>
              <a:t>yenu</a:t>
            </a:r>
            <a:r>
              <a:rPr lang="en-GB" dirty="0"/>
              <a:t> </a:t>
            </a:r>
            <a:r>
              <a:rPr lang="en-GB" dirty="0" err="1"/>
              <a:t>neshuko</a:t>
            </a:r>
            <a:r>
              <a:rPr lang="en-GB" dirty="0"/>
              <a:t> </a:t>
            </a:r>
            <a:r>
              <a:rPr lang="en-GB" dirty="0" err="1"/>
              <a:t>lyakukwanisha</a:t>
            </a:r>
            <a:r>
              <a:rPr lang="en-GB" dirty="0"/>
              <a:t> </a:t>
            </a:r>
            <a:r>
              <a:rPr lang="en-GB" dirty="0" err="1"/>
              <a:t>muli</a:t>
            </a:r>
            <a:r>
              <a:rPr lang="en-GB" dirty="0"/>
              <a:t> </a:t>
            </a:r>
            <a:r>
              <a:rPr lang="en-GB" dirty="0" err="1"/>
              <a:t>cila</a:t>
            </a:r>
            <a:r>
              <a:rPr lang="en-GB" dirty="0"/>
              <a:t> </a:t>
            </a:r>
            <a:r>
              <a:rPr lang="en-GB" dirty="0" err="1"/>
              <a:t>bushiku</a:t>
            </a:r>
            <a:r>
              <a:rPr lang="en-GB" dirty="0"/>
              <a:t> </a:t>
            </a:r>
            <a:r>
              <a:rPr lang="en-GB" dirty="0" err="1"/>
              <a:t>elyo</a:t>
            </a:r>
            <a:r>
              <a:rPr lang="en-GB" dirty="0"/>
              <a:t> </a:t>
            </a:r>
            <a:r>
              <a:rPr lang="en-GB" dirty="0" err="1"/>
              <a:t>nokumilaya</a:t>
            </a:r>
            <a:r>
              <a:rPr lang="en-GB" dirty="0"/>
              <a:t> </a:t>
            </a:r>
            <a:r>
              <a:rPr lang="en-GB" dirty="0" err="1"/>
              <a:t>ukubomba</a:t>
            </a:r>
            <a:r>
              <a:rPr lang="en-GB" dirty="0"/>
              <a:t> </a:t>
            </a:r>
            <a:r>
              <a:rPr lang="en-GB" dirty="0" err="1"/>
              <a:t>fyonse</a:t>
            </a:r>
            <a:r>
              <a:rPr lang="en-GB" dirty="0"/>
              <a:t> </a:t>
            </a:r>
            <a:r>
              <a:rPr lang="en-GB" dirty="0" err="1"/>
              <a:t>mukumiwamina</a:t>
            </a:r>
            <a:r>
              <a:rPr lang="en-GB" dirty="0"/>
              <a:t>.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F95CFB66-FD20-F718-9EBE-FAA704ECD1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29D7AD2B-5608-B10F-776D-C1C9224E0C12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76C3794-B560-75DA-D0AB-171986A09C04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3 </a:t>
            </a:r>
            <a:endParaRPr dirty="0"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1" name="Image 5" descr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9300" y="3419475"/>
            <a:ext cx="14268450" cy="2324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2" name="Image 6" descr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300" y="6410325"/>
            <a:ext cx="15287625" cy="2324100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Text 0"/>
          <p:cNvSpPr txBox="1"/>
          <p:nvPr/>
        </p:nvSpPr>
        <p:spPr>
          <a:xfrm>
            <a:off x="2000250" y="1657350"/>
            <a:ext cx="14249400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AMEPUSHO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357" name="Text 4"/>
          <p:cNvSpPr txBox="1"/>
          <p:nvPr/>
        </p:nvSpPr>
        <p:spPr>
          <a:xfrm>
            <a:off x="2000250" y="3664362"/>
            <a:ext cx="1428750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1. 	</a:t>
            </a:r>
            <a:r>
              <a:rPr lang="en-GB" dirty="0" err="1"/>
              <a:t>Nimuli</a:t>
            </a:r>
            <a:r>
              <a:rPr lang="en-GB" dirty="0"/>
              <a:t> </a:t>
            </a:r>
            <a:r>
              <a:rPr lang="en-GB" dirty="0" err="1"/>
              <a:t>finshi</a:t>
            </a:r>
            <a:r>
              <a:rPr lang="en-GB" dirty="0"/>
              <a:t> </a:t>
            </a:r>
            <a:r>
              <a:rPr lang="en-GB" dirty="0" err="1"/>
              <a:t>mulekabila</a:t>
            </a:r>
            <a:r>
              <a:rPr lang="en-GB" dirty="0"/>
              <a:t> </a:t>
            </a:r>
            <a:r>
              <a:rPr lang="en-GB" dirty="0" err="1"/>
              <a:t>amano</a:t>
            </a:r>
            <a:r>
              <a:rPr lang="en-GB" dirty="0"/>
              <a:t> </a:t>
            </a:r>
            <a:r>
              <a:rPr lang="en-GB" dirty="0" err="1"/>
              <a:t>yakwa</a:t>
            </a:r>
            <a:r>
              <a:rPr lang="en-GB" dirty="0"/>
              <a:t> Lesa 	</a:t>
            </a:r>
            <a:r>
              <a:rPr lang="en-GB" dirty="0" err="1"/>
              <a:t>ayapulamo</a:t>
            </a:r>
            <a:r>
              <a:rPr lang="en-GB" dirty="0"/>
              <a:t> </a:t>
            </a:r>
            <a:r>
              <a:rPr lang="en-GB" dirty="0" err="1"/>
              <a:t>ilelo</a:t>
            </a:r>
            <a:endParaRPr dirty="0"/>
          </a:p>
        </p:txBody>
      </p:sp>
      <p:sp>
        <p:nvSpPr>
          <p:cNvPr id="359" name="Text 6"/>
          <p:cNvSpPr txBox="1"/>
          <p:nvPr/>
        </p:nvSpPr>
        <p:spPr>
          <a:xfrm>
            <a:off x="2000250" y="5988462"/>
            <a:ext cx="15306675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2. 	</a:t>
            </a:r>
            <a:r>
              <a:rPr lang="en-GB" dirty="0"/>
              <a:t>Bushe </a:t>
            </a:r>
            <a:r>
              <a:rPr lang="en-GB" dirty="0" err="1"/>
              <a:t>kuliko</a:t>
            </a:r>
            <a:r>
              <a:rPr lang="en-GB" dirty="0"/>
              <a:t> </a:t>
            </a:r>
            <a:r>
              <a:rPr lang="en-GB" dirty="0" err="1"/>
              <a:t>munshila</a:t>
            </a:r>
            <a:r>
              <a:rPr lang="en-GB" dirty="0"/>
              <a:t> </a:t>
            </a:r>
            <a:r>
              <a:rPr lang="en-GB" dirty="0" err="1"/>
              <a:t>mwingakaninamo</a:t>
            </a:r>
            <a:r>
              <a:rPr lang="en-GB" dirty="0"/>
              <a:t> 	</a:t>
            </a:r>
            <a:r>
              <a:rPr lang="en-GB" dirty="0" err="1"/>
              <a:t>ubwafwilisho</a:t>
            </a:r>
            <a:r>
              <a:rPr lang="en-GB" dirty="0"/>
              <a:t> </a:t>
            </a:r>
            <a:r>
              <a:rPr lang="en-GB" dirty="0" err="1"/>
              <a:t>bwakwa</a:t>
            </a:r>
            <a:r>
              <a:rPr lang="en-GB" dirty="0"/>
              <a:t> Lesa </a:t>
            </a:r>
            <a:r>
              <a:rPr lang="en-GB" dirty="0" err="1"/>
              <a:t>ukupitila</a:t>
            </a:r>
            <a:r>
              <a:rPr lang="en-GB" dirty="0"/>
              <a:t> </a:t>
            </a:r>
            <a:r>
              <a:rPr lang="en-GB" dirty="0" err="1"/>
              <a:t>mukukana</a:t>
            </a:r>
            <a:r>
              <a:rPr lang="en-GB" dirty="0"/>
              <a:t> 	</a:t>
            </a:r>
            <a:r>
              <a:rPr lang="en-GB" dirty="0" err="1"/>
              <a:t>ipela</a:t>
            </a:r>
            <a:r>
              <a:rPr lang="en-GB" dirty="0"/>
              <a:t> </a:t>
            </a:r>
            <a:r>
              <a:rPr lang="en-GB" dirty="0" err="1"/>
              <a:t>ukucita</a:t>
            </a:r>
            <a:r>
              <a:rPr lang="en-GB" dirty="0"/>
              <a:t> </a:t>
            </a:r>
            <a:r>
              <a:rPr lang="en-GB" dirty="0" err="1"/>
              <a:t>ifyo</a:t>
            </a:r>
            <a:r>
              <a:rPr lang="en-GB" dirty="0"/>
              <a:t> </a:t>
            </a:r>
            <a:r>
              <a:rPr lang="en-GB" dirty="0" err="1"/>
              <a:t>alemilomba</a:t>
            </a:r>
            <a:r>
              <a:rPr lang="en-GB" dirty="0"/>
              <a:t>?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5B144BB3-5983-7C2B-F42A-840A5E838E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C7340D9A-08C0-E747-D718-DC2B78B29076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7949C6B-B874-20F9-7DAD-005DB22C56F4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3 </a:t>
            </a:r>
            <a:endParaRPr dirty="0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66" name="Text 0"/>
          <p:cNvSpPr txBox="1"/>
          <p:nvPr/>
        </p:nvSpPr>
        <p:spPr>
          <a:xfrm>
            <a:off x="3629275" y="4082385"/>
            <a:ext cx="11029449" cy="2044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AMASAMBILILO YA KWA LESA MUFWILE UKUSUMINAMO</a:t>
            </a:r>
            <a:r>
              <a:rPr lang="en-GB" dirty="0"/>
              <a:t> 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30306DF2-CDB4-7B10-E6BC-6D367609FD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861FD804-EAF6-D50F-6A8A-9A23D753B57D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24969CC-785C-8442-3FE8-42B7EF1804F8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78" name="Text 3"/>
          <p:cNvSpPr txBox="1"/>
          <p:nvPr/>
        </p:nvSpPr>
        <p:spPr>
          <a:xfrm>
            <a:off x="2000250" y="3378268"/>
            <a:ext cx="15506700" cy="693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AD02C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1pPr>
          </a:lstStyle>
          <a:p>
            <a:r>
              <a:rPr lang="en-GB" sz="6000" u="sng" dirty="0" err="1">
                <a:solidFill>
                  <a:srgbClr val="FF0000"/>
                </a:solidFill>
              </a:rPr>
              <a:t>Ukufupulwa</a:t>
            </a:r>
            <a:endParaRPr sz="6000" u="sng" dirty="0">
              <a:solidFill>
                <a:srgbClr val="FF0000"/>
              </a:solidFill>
            </a:endParaRP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9DE4AC52-D150-D9F8-4AA8-840ABBB7D3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5C46E0AD-5D6B-F383-CBA3-69B21105F3A0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0D26F65-C89D-2262-7C17-D16BD109AA71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7296BF4E-29A7-E323-1D21-4D2D60A381E7}"/>
              </a:ext>
            </a:extLst>
          </p:cNvPr>
          <p:cNvSpPr txBox="1"/>
          <p:nvPr/>
        </p:nvSpPr>
        <p:spPr>
          <a:xfrm>
            <a:off x="2000249" y="1657350"/>
            <a:ext cx="15974930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 err="1"/>
              <a:t>Icisolobelo</a:t>
            </a:r>
            <a:r>
              <a:rPr lang="en-US" b="1" dirty="0"/>
              <a:t> </a:t>
            </a:r>
            <a:r>
              <a:rPr lang="en-US" b="1" dirty="0" err="1"/>
              <a:t>icibomfiwa</a:t>
            </a:r>
            <a:r>
              <a:rPr lang="en-US" b="1" dirty="0"/>
              <a:t> sana </a:t>
            </a:r>
            <a:r>
              <a:rPr lang="en-US" b="1" dirty="0" err="1"/>
              <a:t>na</a:t>
            </a:r>
            <a:r>
              <a:rPr lang="en-US" b="1" dirty="0"/>
              <a:t> Satana</a:t>
            </a:r>
            <a:endParaRPr dirty="0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8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85" name="Text 0"/>
          <p:cNvSpPr txBox="1"/>
          <p:nvPr/>
        </p:nvSpPr>
        <p:spPr>
          <a:xfrm>
            <a:off x="2000250" y="1657350"/>
            <a:ext cx="15132718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UKONAULA ICIMUPASHI CAKUTOMPOKA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388" name="Text 3"/>
          <p:cNvSpPr txBox="1"/>
          <p:nvPr/>
        </p:nvSpPr>
        <p:spPr>
          <a:xfrm>
            <a:off x="2000250" y="3416600"/>
            <a:ext cx="14910621" cy="4584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4800" dirty="0" err="1"/>
              <a:t>Ukufupulwa</a:t>
            </a:r>
            <a:r>
              <a:rPr lang="en-US" sz="4800" dirty="0"/>
              <a:t> </a:t>
            </a:r>
            <a:r>
              <a:rPr lang="en-US" sz="4800" dirty="0" err="1"/>
              <a:t>nako</a:t>
            </a:r>
            <a:r>
              <a:rPr lang="en-US" sz="4800" dirty="0"/>
              <a:t> </a:t>
            </a:r>
            <a:r>
              <a:rPr lang="en-US" sz="4800" dirty="0" err="1"/>
              <a:t>kulonaula</a:t>
            </a:r>
            <a:r>
              <a:rPr lang="en-US" sz="4800" dirty="0"/>
              <a:t> </a:t>
            </a:r>
            <a:r>
              <a:rPr lang="en-US" sz="4800" dirty="0" err="1"/>
              <a:t>icicetekelo</a:t>
            </a:r>
            <a:r>
              <a:rPr lang="en-US" sz="4800" dirty="0"/>
              <a:t> </a:t>
            </a:r>
            <a:r>
              <a:rPr lang="en-US" sz="4800" dirty="0" err="1"/>
              <a:t>nokutulenga</a:t>
            </a:r>
            <a:r>
              <a:rPr lang="en-US" sz="4800" dirty="0"/>
              <a:t> </a:t>
            </a:r>
            <a:r>
              <a:rPr lang="en-US" sz="4800" dirty="0" err="1"/>
              <a:t>ukukana</a:t>
            </a:r>
            <a:r>
              <a:rPr lang="en-US" sz="4800" dirty="0"/>
              <a:t> </a:t>
            </a:r>
            <a:r>
              <a:rPr lang="en-US" sz="4800" dirty="0" err="1"/>
              <a:t>koseleshiwa</a:t>
            </a:r>
            <a:r>
              <a:rPr lang="en-US" sz="4800" dirty="0"/>
              <a:t>. </a:t>
            </a:r>
            <a:r>
              <a:rPr lang="en-US" sz="4800" dirty="0" err="1"/>
              <a:t>Cilatweba</a:t>
            </a:r>
            <a:r>
              <a:rPr lang="en-US" sz="4800" dirty="0"/>
              <a:t> </a:t>
            </a:r>
            <a:r>
              <a:rPr lang="en-US" sz="4800" dirty="0" err="1"/>
              <a:t>panono</a:t>
            </a:r>
            <a:r>
              <a:rPr lang="en-US" sz="4800" dirty="0"/>
              <a:t> </a:t>
            </a:r>
            <a:r>
              <a:rPr lang="en-US" sz="4800" dirty="0" err="1"/>
              <a:t>panono</a:t>
            </a:r>
            <a:r>
              <a:rPr lang="en-US" sz="4800" dirty="0"/>
              <a:t> </a:t>
            </a:r>
            <a:r>
              <a:rPr lang="en-US" sz="4800" dirty="0" err="1"/>
              <a:t>ukutila</a:t>
            </a:r>
            <a:r>
              <a:rPr lang="en-US" sz="4800" dirty="0"/>
              <a:t> </a:t>
            </a:r>
            <a:r>
              <a:rPr lang="en-US" sz="4800" dirty="0" err="1"/>
              <a:t>tatwakwata</a:t>
            </a:r>
            <a:r>
              <a:rPr lang="en-US" sz="4800" dirty="0"/>
              <a:t> </a:t>
            </a:r>
            <a:r>
              <a:rPr lang="en-US" sz="4800" dirty="0" err="1"/>
              <a:t>amaka</a:t>
            </a:r>
            <a:r>
              <a:rPr lang="en-US" sz="4800" dirty="0"/>
              <a:t>, </a:t>
            </a:r>
            <a:r>
              <a:rPr lang="en-US" sz="4800" dirty="0" err="1"/>
              <a:t>nokutila</a:t>
            </a:r>
            <a:r>
              <a:rPr lang="en-US" sz="4800" dirty="0"/>
              <a:t> </a:t>
            </a:r>
            <a:r>
              <a:rPr lang="en-US" sz="4800" dirty="0" err="1"/>
              <a:t>tapali</a:t>
            </a:r>
            <a:r>
              <a:rPr lang="en-US" sz="4800" dirty="0"/>
              <a:t> </a:t>
            </a:r>
            <a:r>
              <a:rPr lang="en-US" sz="4800" dirty="0" err="1"/>
              <a:t>icikaluka</a:t>
            </a:r>
            <a:r>
              <a:rPr lang="en-US" sz="4800" dirty="0"/>
              <a:t>, </a:t>
            </a:r>
            <a:r>
              <a:rPr lang="en-US" sz="4800" dirty="0" err="1"/>
              <a:t>nokutila</a:t>
            </a:r>
            <a:r>
              <a:rPr lang="en-US" sz="4800" dirty="0"/>
              <a:t> </a:t>
            </a:r>
            <a:r>
              <a:rPr lang="en-US" sz="4800" dirty="0" err="1"/>
              <a:t>tamuli</a:t>
            </a:r>
            <a:r>
              <a:rPr lang="en-US" sz="4800" dirty="0"/>
              <a:t> </a:t>
            </a:r>
            <a:r>
              <a:rPr lang="en-US" sz="4800" dirty="0" err="1"/>
              <a:t>ubupilibulo</a:t>
            </a:r>
            <a:r>
              <a:rPr lang="en-US" sz="4800" dirty="0"/>
              <a:t> </a:t>
            </a:r>
            <a:r>
              <a:rPr lang="en-US" sz="4800" dirty="0" err="1"/>
              <a:t>ukwesha</a:t>
            </a:r>
            <a:r>
              <a:rPr lang="en-US" sz="4800" dirty="0"/>
              <a:t>. </a:t>
            </a:r>
            <a:r>
              <a:rPr lang="en-US" sz="4800" dirty="0" err="1"/>
              <a:t>Kumfwa</a:t>
            </a:r>
            <a:r>
              <a:rPr lang="en-US" sz="4800" dirty="0"/>
              <a:t> </a:t>
            </a:r>
            <a:r>
              <a:rPr lang="en-US" sz="4800" dirty="0" err="1"/>
              <a:t>nga</a:t>
            </a:r>
            <a:r>
              <a:rPr lang="en-US" sz="4800" dirty="0"/>
              <a:t> uku </a:t>
            </a:r>
            <a:r>
              <a:rPr lang="en-US" sz="4800" dirty="0" err="1"/>
              <a:t>ukulenga</a:t>
            </a:r>
            <a:r>
              <a:rPr lang="en-US" sz="4800" dirty="0"/>
              <a:t> </a:t>
            </a:r>
            <a:r>
              <a:rPr lang="en-US" sz="4800" dirty="0" err="1"/>
              <a:t>wanenuka</a:t>
            </a:r>
            <a:r>
              <a:rPr lang="en-US" sz="4800" dirty="0"/>
              <a:t>, </a:t>
            </a:r>
            <a:r>
              <a:rPr lang="en-US" sz="4800" dirty="0" err="1"/>
              <a:t>wakana</a:t>
            </a:r>
            <a:r>
              <a:rPr lang="en-US" sz="4800" dirty="0"/>
              <a:t> </a:t>
            </a:r>
            <a:r>
              <a:rPr lang="en-US" sz="4800" dirty="0" err="1"/>
              <a:t>ukukonka</a:t>
            </a:r>
            <a:r>
              <a:rPr lang="en-US" sz="4800" dirty="0"/>
              <a:t> </a:t>
            </a:r>
            <a:r>
              <a:rPr lang="en-US" sz="4800" dirty="0" err="1"/>
              <a:t>ififwile</a:t>
            </a:r>
            <a:r>
              <a:rPr lang="en-US" sz="4800" dirty="0"/>
              <a:t> </a:t>
            </a:r>
            <a:r>
              <a:rPr lang="en-US" sz="4800" dirty="0" err="1"/>
              <a:t>ukukonkwa</a:t>
            </a:r>
            <a:r>
              <a:rPr lang="en-US" sz="4800" dirty="0"/>
              <a:t> </a:t>
            </a:r>
            <a:r>
              <a:rPr lang="en-US" sz="4800" dirty="0" err="1"/>
              <a:t>elyo</a:t>
            </a:r>
            <a:r>
              <a:rPr lang="en-US" sz="4800" dirty="0"/>
              <a:t> </a:t>
            </a:r>
            <a:r>
              <a:rPr lang="en-US" sz="4800" dirty="0" err="1"/>
              <a:t>ukubwelela</a:t>
            </a:r>
            <a:r>
              <a:rPr lang="en-US" sz="4800" dirty="0"/>
              <a:t> </a:t>
            </a:r>
            <a:r>
              <a:rPr lang="en-US" sz="4800" dirty="0" err="1"/>
              <a:t>inuma</a:t>
            </a:r>
            <a:r>
              <a:rPr lang="en-US" sz="4800" dirty="0"/>
              <a:t> </a:t>
            </a:r>
            <a:r>
              <a:rPr lang="en-US" sz="4800" dirty="0" err="1"/>
              <a:t>eku</a:t>
            </a:r>
            <a:r>
              <a:rPr lang="en-US" sz="4800" dirty="0"/>
              <a:t> </a:t>
            </a:r>
            <a:r>
              <a:rPr lang="en-US" sz="4800" dirty="0" err="1"/>
              <a:t>monekafye</a:t>
            </a:r>
            <a:r>
              <a:rPr lang="en-US" sz="4800" dirty="0"/>
              <a:t> </a:t>
            </a:r>
            <a:r>
              <a:rPr lang="en-US" sz="4800" dirty="0" err="1"/>
              <a:t>kwati</a:t>
            </a:r>
            <a:r>
              <a:rPr lang="en-US" sz="4800" dirty="0"/>
              <a:t> </a:t>
            </a:r>
            <a:r>
              <a:rPr lang="en-US" sz="4800" dirty="0" err="1"/>
              <a:t>ecingacitwa</a:t>
            </a:r>
            <a:r>
              <a:rPr lang="en-US" sz="4800" dirty="0"/>
              <a:t>. </a:t>
            </a:r>
            <a:endParaRPr sz="4800"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37B6C430-0048-BA7F-6E2F-8CB3DB7049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F774605C-3E60-B202-9636-1D940BB9AF72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863020E-E08C-0F7C-3074-D3FEB20196EB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995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9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95" name="Text 0"/>
          <p:cNvSpPr txBox="1"/>
          <p:nvPr/>
        </p:nvSpPr>
        <p:spPr>
          <a:xfrm>
            <a:off x="2000250" y="1657350"/>
            <a:ext cx="137731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UKUPITULUKAMO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398" name="Text 3"/>
          <p:cNvSpPr txBox="1"/>
          <p:nvPr/>
        </p:nvSpPr>
        <p:spPr>
          <a:xfrm>
            <a:off x="2000250" y="3495286"/>
            <a:ext cx="15830550" cy="1308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sz="4400" dirty="0" err="1"/>
              <a:t>Amapange</a:t>
            </a:r>
            <a:r>
              <a:rPr lang="en-GB" sz="4400" dirty="0"/>
              <a:t> </a:t>
            </a:r>
            <a:r>
              <a:rPr lang="en-GB" sz="4400" dirty="0" err="1"/>
              <a:t>yakwa</a:t>
            </a:r>
            <a:r>
              <a:rPr lang="en-GB" sz="4400" dirty="0"/>
              <a:t> Lesa </a:t>
            </a:r>
            <a:r>
              <a:rPr lang="en-GB" sz="4400" dirty="0" err="1"/>
              <a:t>yatendekala</a:t>
            </a:r>
            <a:r>
              <a:rPr lang="en-GB" sz="4400" dirty="0"/>
              <a:t> </a:t>
            </a:r>
            <a:r>
              <a:rPr lang="en-GB" sz="4400" u="sng" dirty="0" err="1">
                <a:solidFill>
                  <a:srgbClr val="FF0000"/>
                </a:solidFill>
              </a:rPr>
              <a:t>nemibele</a:t>
            </a:r>
            <a:r>
              <a:rPr sz="4400" dirty="0"/>
              <a:t>: </a:t>
            </a:r>
            <a:r>
              <a:rPr lang="en-GB" sz="4400" b="1" dirty="0" err="1">
                <a:solidFill>
                  <a:srgbClr val="90ADC6"/>
                </a:solidFill>
              </a:rPr>
              <a:t>ukushipikisha</a:t>
            </a:r>
            <a:r>
              <a:rPr lang="en-GB" sz="4400" b="1" dirty="0">
                <a:solidFill>
                  <a:srgbClr val="90ADC6"/>
                </a:solidFill>
              </a:rPr>
              <a:t> </a:t>
            </a:r>
            <a:r>
              <a:rPr lang="en-GB" sz="4400" b="1" dirty="0" err="1">
                <a:solidFill>
                  <a:srgbClr val="90ADC6"/>
                </a:solidFill>
              </a:rPr>
              <a:t>nensansa</a:t>
            </a:r>
            <a:endParaRPr sz="4400" b="1" dirty="0">
              <a:solidFill>
                <a:srgbClr val="90ADC6"/>
              </a:solidFill>
            </a:endParaRPr>
          </a:p>
        </p:txBody>
      </p:sp>
      <p:sp>
        <p:nvSpPr>
          <p:cNvPr id="399" name="Text 3"/>
          <p:cNvSpPr txBox="1"/>
          <p:nvPr/>
        </p:nvSpPr>
        <p:spPr>
          <a:xfrm>
            <a:off x="2000250" y="5626315"/>
            <a:ext cx="14910621" cy="1314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sz="4800" dirty="0">
                <a:sym typeface="Helvetica"/>
              </a:rPr>
              <a:t>Iyo </a:t>
            </a:r>
            <a:r>
              <a:rPr lang="en-GB" sz="4800" dirty="0" err="1">
                <a:sym typeface="Helvetica"/>
              </a:rPr>
              <a:t>imibele</a:t>
            </a:r>
            <a:r>
              <a:rPr lang="en-GB" sz="4800" dirty="0">
                <a:sym typeface="Helvetica"/>
              </a:rPr>
              <a:t> </a:t>
            </a:r>
            <a:r>
              <a:rPr lang="en-GB" sz="4800" u="sng" dirty="0" err="1">
                <a:solidFill>
                  <a:srgbClr val="FF0000"/>
                </a:solidFill>
              </a:rPr>
              <a:t>mulatumbuka</a:t>
            </a:r>
            <a:r>
              <a:rPr sz="4800" dirty="0"/>
              <a:t>: </a:t>
            </a:r>
            <a:r>
              <a:rPr lang="en-GB" sz="4800" b="1" dirty="0" err="1">
                <a:solidFill>
                  <a:srgbClr val="90ADC6"/>
                </a:solidFill>
              </a:rPr>
              <a:t>ukutila</a:t>
            </a:r>
            <a:r>
              <a:rPr lang="en-GB" sz="4800" b="1" dirty="0">
                <a:solidFill>
                  <a:srgbClr val="90ADC6"/>
                </a:solidFill>
              </a:rPr>
              <a:t> </a:t>
            </a:r>
            <a:r>
              <a:rPr lang="en-GB" sz="4800" b="1" dirty="0" err="1">
                <a:solidFill>
                  <a:srgbClr val="90ADC6"/>
                </a:solidFill>
              </a:rPr>
              <a:t>twakula</a:t>
            </a:r>
            <a:r>
              <a:rPr lang="en-GB" sz="4800" b="1" dirty="0">
                <a:solidFill>
                  <a:srgbClr val="90ADC6"/>
                </a:solidFill>
              </a:rPr>
              <a:t> </a:t>
            </a:r>
            <a:r>
              <a:rPr lang="en-GB" sz="4800" b="1" dirty="0" err="1">
                <a:solidFill>
                  <a:srgbClr val="90ADC6"/>
                </a:solidFill>
              </a:rPr>
              <a:t>ukufikapo</a:t>
            </a:r>
            <a:r>
              <a:rPr lang="en-GB" sz="4800" b="1" dirty="0">
                <a:solidFill>
                  <a:srgbClr val="90ADC6"/>
                </a:solidFill>
              </a:rPr>
              <a:t>, </a:t>
            </a:r>
            <a:r>
              <a:rPr lang="en-GB" sz="4800" b="1" dirty="0" err="1">
                <a:solidFill>
                  <a:srgbClr val="90ADC6"/>
                </a:solidFill>
              </a:rPr>
              <a:t>twapwililika</a:t>
            </a:r>
            <a:r>
              <a:rPr lang="en-GB" sz="4800" b="1" dirty="0">
                <a:solidFill>
                  <a:srgbClr val="90ADC6"/>
                </a:solidFill>
              </a:rPr>
              <a:t>, </a:t>
            </a:r>
            <a:r>
              <a:rPr lang="en-GB" sz="4800" b="1" dirty="0" err="1">
                <a:solidFill>
                  <a:srgbClr val="90ADC6"/>
                </a:solidFill>
              </a:rPr>
              <a:t>ukwabula</a:t>
            </a:r>
            <a:r>
              <a:rPr lang="en-GB" sz="4800" b="1" dirty="0">
                <a:solidFill>
                  <a:srgbClr val="90ADC6"/>
                </a:solidFill>
              </a:rPr>
              <a:t> </a:t>
            </a:r>
            <a:r>
              <a:rPr lang="en-GB" sz="4800" b="1" dirty="0" err="1">
                <a:solidFill>
                  <a:srgbClr val="90ADC6"/>
                </a:solidFill>
              </a:rPr>
              <a:t>ukubulisha</a:t>
            </a:r>
            <a:r>
              <a:rPr lang="en-GB" sz="4800" b="1" dirty="0">
                <a:solidFill>
                  <a:srgbClr val="90ADC6"/>
                </a:solidFill>
              </a:rPr>
              <a:t> </a:t>
            </a:r>
            <a:r>
              <a:rPr lang="en-GB" sz="4800" b="1" dirty="0" err="1">
                <a:solidFill>
                  <a:srgbClr val="90ADC6"/>
                </a:solidFill>
              </a:rPr>
              <a:t>akali</a:t>
            </a:r>
            <a:r>
              <a:rPr lang="en-GB" sz="4800" b="1" dirty="0">
                <a:solidFill>
                  <a:srgbClr val="90ADC6"/>
                </a:solidFill>
              </a:rPr>
              <a:t> </a:t>
            </a:r>
            <a:r>
              <a:rPr lang="en-GB" sz="4800" b="1" dirty="0" err="1">
                <a:solidFill>
                  <a:srgbClr val="90ADC6"/>
                </a:solidFill>
              </a:rPr>
              <a:t>konse</a:t>
            </a:r>
            <a:endParaRPr sz="4800" b="1" dirty="0">
              <a:solidFill>
                <a:srgbClr val="90ADC6"/>
              </a:solidFill>
            </a:endParaRPr>
          </a:p>
        </p:txBody>
      </p:sp>
      <p:sp>
        <p:nvSpPr>
          <p:cNvPr id="400" name="Text 3"/>
          <p:cNvSpPr txBox="1"/>
          <p:nvPr/>
        </p:nvSpPr>
        <p:spPr>
          <a:xfrm>
            <a:off x="2000250" y="7763693"/>
            <a:ext cx="14910621" cy="1314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sz="4800" dirty="0"/>
              <a:t>Lesa </a:t>
            </a:r>
            <a:r>
              <a:rPr lang="en-GB" sz="4800" dirty="0" err="1"/>
              <a:t>kabili</a:t>
            </a:r>
            <a:r>
              <a:rPr lang="en-GB" sz="4800" dirty="0"/>
              <a:t> </a:t>
            </a:r>
            <a:r>
              <a:rPr lang="en-GB" sz="4800" dirty="0" err="1"/>
              <a:t>alatupela</a:t>
            </a:r>
            <a:r>
              <a:rPr lang="en-GB" sz="4800" dirty="0"/>
              <a:t> </a:t>
            </a:r>
            <a:r>
              <a:rPr lang="en-GB" sz="4800" u="sng" dirty="0" err="1">
                <a:solidFill>
                  <a:srgbClr val="FF0000"/>
                </a:solidFill>
              </a:rPr>
              <a:t>icakubomfya</a:t>
            </a:r>
            <a:r>
              <a:rPr sz="4800" dirty="0"/>
              <a:t>: </a:t>
            </a:r>
            <a:r>
              <a:rPr lang="en-GB" sz="4800" b="1" dirty="0" err="1">
                <a:solidFill>
                  <a:srgbClr val="90ADC6"/>
                </a:solidFill>
              </a:rPr>
              <a:t>icikankala</a:t>
            </a:r>
            <a:r>
              <a:rPr lang="en-GB" sz="4800" b="1" dirty="0">
                <a:solidFill>
                  <a:srgbClr val="90ADC6"/>
                </a:solidFill>
              </a:rPr>
              <a:t>: Amano </a:t>
            </a:r>
            <a:r>
              <a:rPr lang="en-GB" sz="4800" b="1" dirty="0" err="1">
                <a:solidFill>
                  <a:srgbClr val="90ADC6"/>
                </a:solidFill>
              </a:rPr>
              <a:t>yapulamo</a:t>
            </a:r>
            <a:endParaRPr sz="4800" b="1" dirty="0">
              <a:solidFill>
                <a:srgbClr val="90ADC6"/>
              </a:solidFill>
            </a:endParaRP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51BFB852-4DAE-8C5D-3537-415C9BCDAE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C42E3B91-42BA-6897-1EC1-E4817DC12C91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0FD08F6-4218-717F-8EE5-36A192A6EE92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3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4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07" name="Text 0"/>
          <p:cNvSpPr txBox="1"/>
          <p:nvPr/>
        </p:nvSpPr>
        <p:spPr>
          <a:xfrm>
            <a:off x="2000250" y="987351"/>
            <a:ext cx="15438075" cy="4616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6000" b="1" dirty="0"/>
              <a:t>LESA ALATUPEELA APAKWISHIBILA UKUBA KWAKWE —UKUMONA IFINTU MUMANO YAKWA LESA, ICIINE ICACIMONWA ICIKALAMBA ICILANGA UBWIKALO, NEEFYO TWINGAPITAMO, NEENTANSHI YESU</a:t>
            </a:r>
            <a:r>
              <a:rPr lang="en-US" sz="6000" dirty="0"/>
              <a:t> </a:t>
            </a:r>
            <a:r>
              <a:rPr sz="6000" dirty="0"/>
              <a:t>. </a:t>
            </a:r>
          </a:p>
        </p:txBody>
      </p:sp>
      <p:sp>
        <p:nvSpPr>
          <p:cNvPr id="410" name="Text 3"/>
          <p:cNvSpPr txBox="1"/>
          <p:nvPr/>
        </p:nvSpPr>
        <p:spPr>
          <a:xfrm>
            <a:off x="2000250" y="5703395"/>
            <a:ext cx="15506700" cy="3877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fontAlgn="base">
              <a:lnSpc>
                <a:spcPct val="100000"/>
              </a:lnSpc>
            </a:pPr>
            <a:r>
              <a:rPr lang="en-US" sz="3600" dirty="0"/>
              <a:t>“</a:t>
            </a:r>
            <a:r>
              <a:rPr lang="en-US" sz="3600" dirty="0" err="1"/>
              <a:t>Uwabwananyina</a:t>
            </a:r>
            <a:r>
              <a:rPr lang="en-US" sz="3600" dirty="0"/>
              <a:t> </a:t>
            </a:r>
            <a:r>
              <a:rPr lang="en-US" sz="3600" dirty="0" err="1"/>
              <a:t>umupina</a:t>
            </a:r>
            <a:r>
              <a:rPr lang="en-US" sz="3600" dirty="0"/>
              <a:t> </a:t>
            </a:r>
            <a:r>
              <a:rPr lang="en-US" sz="3600" dirty="0" err="1"/>
              <a:t>afwile</a:t>
            </a:r>
            <a:r>
              <a:rPr lang="en-US" sz="3600" dirty="0"/>
              <a:t> </a:t>
            </a:r>
            <a:r>
              <a:rPr lang="en-US" sz="3600" dirty="0" err="1"/>
              <a:t>ukumfwa</a:t>
            </a:r>
            <a:r>
              <a:rPr lang="en-US" sz="3600" dirty="0"/>
              <a:t> </a:t>
            </a:r>
            <a:r>
              <a:rPr lang="en-US" sz="3600" dirty="0" err="1"/>
              <a:t>bwino</a:t>
            </a:r>
            <a:r>
              <a:rPr lang="en-US" sz="3600" dirty="0"/>
              <a:t> </a:t>
            </a:r>
            <a:r>
              <a:rPr lang="en-US" sz="3600" dirty="0" err="1"/>
              <a:t>pali</a:t>
            </a:r>
            <a:r>
              <a:rPr lang="en-US" sz="3600" dirty="0"/>
              <a:t> </a:t>
            </a:r>
            <a:r>
              <a:rPr lang="en-US" sz="3600" dirty="0" err="1"/>
              <a:t>ico</a:t>
            </a:r>
            <a:r>
              <a:rPr lang="en-US" sz="3600" dirty="0"/>
              <a:t> Lesa </a:t>
            </a:r>
            <a:r>
              <a:rPr lang="en-US" sz="3600" dirty="0" err="1"/>
              <a:t>amucindamika</a:t>
            </a:r>
            <a:r>
              <a:rPr lang="en-US" sz="3600" dirty="0"/>
              <a:t>. </a:t>
            </a:r>
            <a:r>
              <a:rPr lang="en-US" sz="3600" dirty="0" err="1"/>
              <a:t>Umukankala</a:t>
            </a:r>
            <a:r>
              <a:rPr lang="en-US" sz="3600" dirty="0"/>
              <a:t> </a:t>
            </a:r>
            <a:r>
              <a:rPr lang="en-US" sz="3600" dirty="0" err="1"/>
              <a:t>uwabwananyina</a:t>
            </a:r>
            <a:r>
              <a:rPr lang="en-US" sz="3600" dirty="0"/>
              <a:t> nao wine </a:t>
            </a:r>
            <a:r>
              <a:rPr lang="en-US" sz="3600" dirty="0" err="1"/>
              <a:t>afwile</a:t>
            </a:r>
            <a:r>
              <a:rPr lang="en-US" sz="3600" dirty="0"/>
              <a:t> </a:t>
            </a:r>
            <a:r>
              <a:rPr lang="en-US" sz="3600" dirty="0" err="1"/>
              <a:t>ukumfwa</a:t>
            </a:r>
            <a:r>
              <a:rPr lang="en-US" sz="3600" dirty="0"/>
              <a:t> </a:t>
            </a:r>
            <a:r>
              <a:rPr lang="en-US" sz="3600" dirty="0" err="1"/>
              <a:t>bwino</a:t>
            </a:r>
            <a:r>
              <a:rPr lang="en-US" sz="3600" dirty="0"/>
              <a:t> </a:t>
            </a:r>
            <a:r>
              <a:rPr lang="en-US" sz="3600" dirty="0" err="1"/>
              <a:t>pali</a:t>
            </a:r>
            <a:r>
              <a:rPr lang="en-US" sz="3600" dirty="0"/>
              <a:t> </a:t>
            </a:r>
            <a:r>
              <a:rPr lang="en-US" sz="3600" dirty="0" err="1"/>
              <a:t>ico</a:t>
            </a:r>
            <a:r>
              <a:rPr lang="en-US" sz="3600" dirty="0"/>
              <a:t> Lesa </a:t>
            </a:r>
            <a:r>
              <a:rPr lang="en-US" sz="3600" dirty="0" err="1"/>
              <a:t>amupoka</a:t>
            </a:r>
            <a:r>
              <a:rPr lang="en-US" sz="3600" dirty="0"/>
              <a:t> </a:t>
            </a:r>
            <a:r>
              <a:rPr lang="en-US" sz="3600" dirty="0" err="1"/>
              <a:t>ubucindami</a:t>
            </a:r>
            <a:r>
              <a:rPr lang="en-US" sz="3600" dirty="0"/>
              <a:t>. </a:t>
            </a:r>
            <a:r>
              <a:rPr lang="en-US" sz="3600" dirty="0" err="1"/>
              <a:t>Pantu</a:t>
            </a:r>
            <a:r>
              <a:rPr lang="en-US" sz="3600" dirty="0"/>
              <a:t> </a:t>
            </a:r>
            <a:r>
              <a:rPr lang="en-US" sz="3600" dirty="0" err="1"/>
              <a:t>umukankala</a:t>
            </a:r>
            <a:r>
              <a:rPr lang="en-US" sz="3600" dirty="0"/>
              <a:t> </a:t>
            </a:r>
            <a:r>
              <a:rPr lang="en-US" sz="3600" dirty="0" err="1"/>
              <a:t>akalukuta</a:t>
            </a:r>
            <a:r>
              <a:rPr lang="en-US" sz="3600" dirty="0"/>
              <a:t> </a:t>
            </a:r>
            <a:r>
              <a:rPr lang="en-US" sz="3600" dirty="0" err="1"/>
              <a:t>nge</a:t>
            </a:r>
            <a:r>
              <a:rPr lang="en-US" sz="3600" dirty="0"/>
              <a:t> </a:t>
            </a:r>
            <a:r>
              <a:rPr lang="en-US" sz="3600" dirty="0" err="1"/>
              <a:t>luba</a:t>
            </a:r>
            <a:r>
              <a:rPr lang="en-US" sz="3600" dirty="0"/>
              <a:t> </a:t>
            </a:r>
            <a:r>
              <a:rPr lang="en-US" sz="3600" dirty="0" err="1"/>
              <a:t>lya</a:t>
            </a:r>
            <a:r>
              <a:rPr lang="en-US" sz="3600" dirty="0"/>
              <a:t> </a:t>
            </a:r>
            <a:r>
              <a:rPr lang="en-US" sz="3600" dirty="0" err="1"/>
              <a:t>cani</a:t>
            </a:r>
            <a:r>
              <a:rPr lang="en-US" sz="3600" dirty="0"/>
              <a:t>. </a:t>
            </a:r>
            <a:r>
              <a:rPr lang="en-US" sz="3600" dirty="0" err="1"/>
              <a:t>Akasuba</a:t>
            </a:r>
            <a:r>
              <a:rPr lang="en-US" sz="3600" dirty="0"/>
              <a:t> </a:t>
            </a:r>
            <a:r>
              <a:rPr lang="en-US" sz="3600" dirty="0" err="1"/>
              <a:t>nga</a:t>
            </a:r>
            <a:r>
              <a:rPr lang="en-US" sz="3600" dirty="0"/>
              <a:t> </a:t>
            </a:r>
            <a:r>
              <a:rPr lang="en-US" sz="3600" dirty="0" err="1"/>
              <a:t>katula</a:t>
            </a:r>
            <a:r>
              <a:rPr lang="en-US" sz="3600" dirty="0"/>
              <a:t>, </a:t>
            </a:r>
            <a:r>
              <a:rPr lang="en-US" sz="3600" dirty="0" err="1"/>
              <a:t>katampa</a:t>
            </a:r>
            <a:r>
              <a:rPr lang="en-US" sz="3600" dirty="0"/>
              <a:t> no </a:t>
            </a:r>
            <a:r>
              <a:rPr lang="en-US" sz="3600" dirty="0" err="1"/>
              <a:t>kubalikisha</a:t>
            </a:r>
            <a:r>
              <a:rPr lang="en-US" sz="3600" dirty="0"/>
              <a:t>, </a:t>
            </a:r>
            <a:r>
              <a:rPr lang="en-US" sz="3600" dirty="0" err="1"/>
              <a:t>ukukaba</a:t>
            </a:r>
            <a:r>
              <a:rPr lang="en-US" sz="3600" dirty="0"/>
              <a:t> </a:t>
            </a:r>
            <a:r>
              <a:rPr lang="en-US" sz="3600" dirty="0" err="1"/>
              <a:t>kwakako</a:t>
            </a:r>
            <a:r>
              <a:rPr lang="en-US" sz="3600" dirty="0"/>
              <a:t> </a:t>
            </a:r>
            <a:r>
              <a:rPr lang="en-US" sz="3600" dirty="0" err="1"/>
              <a:t>kulenga</a:t>
            </a:r>
            <a:r>
              <a:rPr lang="en-US" sz="3600" dirty="0"/>
              <a:t> </a:t>
            </a:r>
            <a:r>
              <a:rPr lang="en-US" sz="3600" dirty="0" err="1"/>
              <a:t>icani</a:t>
            </a:r>
            <a:r>
              <a:rPr lang="en-US" sz="3600" dirty="0"/>
              <a:t> </a:t>
            </a:r>
            <a:r>
              <a:rPr lang="en-US" sz="3600" dirty="0" err="1"/>
              <a:t>ukuma</a:t>
            </a:r>
            <a:r>
              <a:rPr lang="en-US" sz="3600" dirty="0"/>
              <a:t>. </a:t>
            </a:r>
            <a:r>
              <a:rPr lang="en-US" sz="3600" dirty="0" err="1"/>
              <a:t>Amaluba</a:t>
            </a:r>
            <a:r>
              <a:rPr lang="en-US" sz="3600" dirty="0"/>
              <a:t> </a:t>
            </a:r>
            <a:r>
              <a:rPr lang="en-US" sz="3600" dirty="0" err="1"/>
              <a:t>ya</a:t>
            </a:r>
            <a:r>
              <a:rPr lang="en-US" sz="3600" dirty="0"/>
              <a:t> </a:t>
            </a:r>
            <a:r>
              <a:rPr lang="en-US" sz="3600" dirty="0" err="1"/>
              <a:t>cani</a:t>
            </a:r>
            <a:r>
              <a:rPr lang="en-US" sz="3600" dirty="0"/>
              <a:t> </a:t>
            </a:r>
            <a:r>
              <a:rPr lang="en-US" sz="3600" dirty="0" err="1"/>
              <a:t>yalalukuta</a:t>
            </a:r>
            <a:r>
              <a:rPr lang="en-US" sz="3600" dirty="0"/>
              <a:t> no </a:t>
            </a:r>
            <a:r>
              <a:rPr lang="en-US" sz="3600" dirty="0" err="1"/>
              <a:t>kuyemba</a:t>
            </a:r>
            <a:r>
              <a:rPr lang="en-US" sz="3600" dirty="0"/>
              <a:t> </a:t>
            </a:r>
            <a:r>
              <a:rPr lang="en-US" sz="3600" dirty="0" err="1"/>
              <a:t>kwaciko</a:t>
            </a:r>
            <a:r>
              <a:rPr lang="en-US" sz="3600" dirty="0"/>
              <a:t> </a:t>
            </a:r>
            <a:r>
              <a:rPr lang="en-US" sz="3600" dirty="0" err="1"/>
              <a:t>kwapwa</a:t>
            </a:r>
            <a:r>
              <a:rPr lang="en-US" sz="3600" dirty="0"/>
              <a:t>. Mu </a:t>
            </a:r>
            <a:r>
              <a:rPr lang="en-US" sz="3600" dirty="0" err="1"/>
              <a:t>musango</a:t>
            </a:r>
            <a:r>
              <a:rPr lang="en-US" sz="3600" dirty="0"/>
              <a:t> </a:t>
            </a:r>
            <a:r>
              <a:rPr lang="en-US" sz="3600" dirty="0" err="1"/>
              <a:t>umo</a:t>
            </a:r>
            <a:r>
              <a:rPr lang="en-US" sz="3600" dirty="0"/>
              <a:t> wine </a:t>
            </a:r>
            <a:r>
              <a:rPr lang="en-US" sz="3600" dirty="0" err="1"/>
              <a:t>efyo</a:t>
            </a:r>
            <a:r>
              <a:rPr lang="en-US" sz="3600" dirty="0"/>
              <a:t> </a:t>
            </a:r>
            <a:r>
              <a:rPr lang="en-US" sz="3600" dirty="0" err="1"/>
              <a:t>umukankala</a:t>
            </a:r>
            <a:r>
              <a:rPr lang="en-US" sz="3600" dirty="0"/>
              <a:t> </a:t>
            </a:r>
            <a:r>
              <a:rPr lang="en-US" sz="3600" dirty="0" err="1"/>
              <a:t>akonaulwa</a:t>
            </a:r>
            <a:r>
              <a:rPr lang="en-US" sz="3600" dirty="0"/>
              <a:t> pa </a:t>
            </a:r>
            <a:r>
              <a:rPr lang="en-US" sz="3600" dirty="0" err="1"/>
              <a:t>nshita</a:t>
            </a:r>
            <a:r>
              <a:rPr lang="en-US" sz="3600" dirty="0"/>
              <a:t> </a:t>
            </a:r>
            <a:r>
              <a:rPr lang="en-US" sz="3600" dirty="0" err="1"/>
              <a:t>apamfiwe</a:t>
            </a:r>
            <a:r>
              <a:rPr lang="en-US" sz="3600" dirty="0"/>
              <a:t> </a:t>
            </a:r>
            <a:r>
              <a:rPr lang="en-US" sz="3600" dirty="0" err="1"/>
              <a:t>na</a:t>
            </a:r>
            <a:r>
              <a:rPr lang="en-US" sz="3600" dirty="0"/>
              <a:t> </a:t>
            </a:r>
            <a:r>
              <a:rPr lang="en-US" sz="3600" dirty="0" err="1"/>
              <a:t>makwebo</a:t>
            </a:r>
            <a:r>
              <a:rPr lang="en-US" sz="3600" dirty="0"/>
              <a:t> </a:t>
            </a:r>
            <a:r>
              <a:rPr lang="en-US" sz="3600" dirty="0" err="1"/>
              <a:t>yakwe</a:t>
            </a:r>
            <a:r>
              <a:rPr lang="en-US" sz="3600" dirty="0"/>
              <a:t>.”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A1B03537-4B58-6A9E-DC23-E5995DF3F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6E7C945B-9ED2-E20B-38DB-78FC2C3CA6ED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5C645E6-AB0F-F6D4-519A-B6D1938A3C92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2820CB8-8F83-CA55-1E3E-1C62095228A9}"/>
              </a:ext>
            </a:extLst>
          </p:cNvPr>
          <p:cNvSpPr txBox="1"/>
          <p:nvPr/>
        </p:nvSpPr>
        <p:spPr>
          <a:xfrm>
            <a:off x="2000250" y="9581380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3600" b="1" dirty="0"/>
              <a:t>(</a:t>
            </a:r>
            <a:r>
              <a:rPr lang="en-US" sz="3600" b="1" dirty="0" err="1"/>
              <a:t>Yakobo</a:t>
            </a:r>
            <a:r>
              <a:rPr lang="en-US" sz="3600" b="1" dirty="0"/>
              <a:t> 1:9-11)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4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5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16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F19DA974-0B68-D238-F67E-F7A76D2CC9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691DB4B0-63FE-B30C-6EF3-19FA32039143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193A1FA-FB06-D91F-5410-1B052426492E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868995AC-0639-51CB-94A6-3DD8FDA2C649}"/>
              </a:ext>
            </a:extLst>
          </p:cNvPr>
          <p:cNvSpPr txBox="1"/>
          <p:nvPr/>
        </p:nvSpPr>
        <p:spPr>
          <a:xfrm>
            <a:off x="2000250" y="987351"/>
            <a:ext cx="15438075" cy="4616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6000" b="1" dirty="0"/>
              <a:t>LESA ALATUPEELA APAKWISHIBILA UKUBA KWAKWE —UKUMONA IFINTU MUMANO YAKWA LESA, ICIINE ICACIMONWA ICIKALAMBA ICILANGA UBWIKALO, NEEFYO TWINGAPITAMO, NEENTANSHI YESU</a:t>
            </a:r>
            <a:r>
              <a:rPr lang="en-US" sz="6000" dirty="0"/>
              <a:t> </a:t>
            </a:r>
            <a:r>
              <a:rPr sz="6000" dirty="0"/>
              <a:t>. </a:t>
            </a: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ED1EA5B4-58BA-6468-22E9-698B82162890}"/>
              </a:ext>
            </a:extLst>
          </p:cNvPr>
          <p:cNvSpPr txBox="1"/>
          <p:nvPr/>
        </p:nvSpPr>
        <p:spPr>
          <a:xfrm>
            <a:off x="2000250" y="6021963"/>
            <a:ext cx="15506700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fontAlgn="base">
              <a:lnSpc>
                <a:spcPct val="100000"/>
              </a:lnSpc>
            </a:pPr>
            <a:r>
              <a:rPr lang="en-US" sz="4000" dirty="0"/>
              <a:t>“</a:t>
            </a:r>
            <a:r>
              <a:rPr lang="en-GB" sz="4000" dirty="0" err="1"/>
              <a:t>Alishuka</a:t>
            </a:r>
            <a:r>
              <a:rPr lang="en-GB" sz="4000" dirty="0"/>
              <a:t> </a:t>
            </a:r>
            <a:r>
              <a:rPr lang="en-GB" sz="4000" dirty="0" err="1"/>
              <a:t>umuntu</a:t>
            </a:r>
            <a:r>
              <a:rPr lang="en-GB" sz="4000" dirty="0"/>
              <a:t> </a:t>
            </a:r>
            <a:r>
              <a:rPr lang="en-GB" sz="4000" dirty="0" err="1"/>
              <a:t>uushipikisha</a:t>
            </a:r>
            <a:r>
              <a:rPr lang="en-GB" sz="4000" dirty="0"/>
              <a:t> mu </a:t>
            </a:r>
            <a:r>
              <a:rPr lang="en-GB" sz="4000" dirty="0" err="1"/>
              <a:t>macushi</a:t>
            </a:r>
            <a:r>
              <a:rPr lang="en-GB" sz="4000" dirty="0"/>
              <a:t>. </a:t>
            </a:r>
            <a:r>
              <a:rPr lang="en-GB" sz="4000" dirty="0" err="1"/>
              <a:t>Pantu</a:t>
            </a:r>
            <a:r>
              <a:rPr lang="en-GB" sz="4000" dirty="0"/>
              <a:t> </a:t>
            </a:r>
            <a:r>
              <a:rPr lang="en-GB" sz="4000" dirty="0" err="1"/>
              <a:t>nga</a:t>
            </a:r>
            <a:r>
              <a:rPr lang="en-GB" sz="4000" dirty="0"/>
              <a:t> </a:t>
            </a:r>
            <a:r>
              <a:rPr lang="en-GB" sz="4000" dirty="0" err="1"/>
              <a:t>acimya</a:t>
            </a:r>
            <a:r>
              <a:rPr lang="en-GB" sz="4000" dirty="0"/>
              <a:t> </a:t>
            </a:r>
            <a:r>
              <a:rPr lang="en-GB" sz="4000" dirty="0" err="1"/>
              <a:t>amacushi</a:t>
            </a:r>
            <a:r>
              <a:rPr lang="en-GB" sz="4000" dirty="0"/>
              <a:t>, </a:t>
            </a:r>
            <a:r>
              <a:rPr lang="en-GB" sz="4000" dirty="0" err="1"/>
              <a:t>akapokelela</a:t>
            </a:r>
            <a:r>
              <a:rPr lang="en-GB" sz="4000" dirty="0"/>
              <a:t> </a:t>
            </a:r>
            <a:r>
              <a:rPr lang="en-GB" sz="4000" dirty="0" err="1"/>
              <a:t>icilambu</a:t>
            </a:r>
            <a:r>
              <a:rPr lang="en-GB" sz="4000" dirty="0"/>
              <a:t> </a:t>
            </a:r>
            <a:r>
              <a:rPr lang="en-GB" sz="4000" dirty="0" err="1"/>
              <a:t>camweo</a:t>
            </a:r>
            <a:r>
              <a:rPr lang="en-GB" sz="4000" dirty="0"/>
              <a:t> </a:t>
            </a:r>
            <a:r>
              <a:rPr lang="en-GB" sz="4000" dirty="0" err="1"/>
              <a:t>ico</a:t>
            </a:r>
            <a:r>
              <a:rPr lang="en-GB" sz="4000" dirty="0"/>
              <a:t> Lesa </a:t>
            </a:r>
            <a:r>
              <a:rPr lang="en-GB" sz="4000" dirty="0" err="1"/>
              <a:t>alaya</a:t>
            </a:r>
            <a:r>
              <a:rPr lang="en-GB" sz="4000" dirty="0"/>
              <a:t> abo </a:t>
            </a:r>
            <a:r>
              <a:rPr lang="en-GB" sz="4000" dirty="0" err="1"/>
              <a:t>abamutemwa</a:t>
            </a:r>
            <a:r>
              <a:rPr lang="en-GB" sz="4000" dirty="0"/>
              <a:t>.”</a:t>
            </a:r>
            <a:endParaRPr lang="en-US" sz="400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A96D5140-CC74-6822-ABE3-21FD3CF57BA6}"/>
              </a:ext>
            </a:extLst>
          </p:cNvPr>
          <p:cNvSpPr txBox="1"/>
          <p:nvPr/>
        </p:nvSpPr>
        <p:spPr>
          <a:xfrm>
            <a:off x="2000250" y="8254378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3600" b="1" dirty="0"/>
              <a:t>(</a:t>
            </a:r>
            <a:r>
              <a:rPr lang="en-US" sz="3600" b="1" dirty="0" err="1"/>
              <a:t>Yakobo</a:t>
            </a:r>
            <a:r>
              <a:rPr lang="en-US" sz="3600" b="1" dirty="0"/>
              <a:t> 1:12)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5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6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27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29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UBWIKALO BWABA UBWANSHITA IINONO</a:t>
            </a:r>
            <a:endParaRPr dirty="0"/>
          </a:p>
        </p:txBody>
      </p:sp>
      <p:sp>
        <p:nvSpPr>
          <p:cNvPr id="432" name="Text 3"/>
          <p:cNvSpPr txBox="1"/>
          <p:nvPr/>
        </p:nvSpPr>
        <p:spPr>
          <a:xfrm>
            <a:off x="2000250" y="3160293"/>
            <a:ext cx="14159507" cy="1858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4000" dirty="0"/>
              <a:t>“</a:t>
            </a:r>
            <a:r>
              <a:rPr lang="en-GB" sz="4000" dirty="0" err="1"/>
              <a:t>Akasuba</a:t>
            </a:r>
            <a:r>
              <a:rPr lang="en-GB" sz="4000" dirty="0"/>
              <a:t> </a:t>
            </a:r>
            <a:r>
              <a:rPr lang="en-GB" sz="4000" dirty="0" err="1"/>
              <a:t>nga</a:t>
            </a:r>
            <a:r>
              <a:rPr lang="en-GB" sz="4000" dirty="0"/>
              <a:t> </a:t>
            </a:r>
            <a:r>
              <a:rPr lang="en-GB" sz="4000" dirty="0" err="1"/>
              <a:t>katula</a:t>
            </a:r>
            <a:r>
              <a:rPr lang="en-GB" sz="4000" dirty="0"/>
              <a:t>, </a:t>
            </a:r>
            <a:r>
              <a:rPr lang="en-GB" sz="4000" dirty="0" err="1"/>
              <a:t>katampa</a:t>
            </a:r>
            <a:r>
              <a:rPr lang="en-GB" sz="4000" dirty="0"/>
              <a:t> no </a:t>
            </a:r>
            <a:r>
              <a:rPr lang="en-GB" sz="4000" dirty="0" err="1"/>
              <a:t>kubalikisha</a:t>
            </a:r>
            <a:r>
              <a:rPr lang="en-GB" sz="4000" dirty="0"/>
              <a:t>, </a:t>
            </a:r>
            <a:r>
              <a:rPr lang="en-GB" sz="4000" dirty="0" err="1"/>
              <a:t>ukukaba</a:t>
            </a:r>
            <a:r>
              <a:rPr lang="en-GB" sz="4000" dirty="0"/>
              <a:t> </a:t>
            </a:r>
            <a:r>
              <a:rPr lang="en-GB" sz="4000" dirty="0" err="1"/>
              <a:t>kwakako</a:t>
            </a:r>
            <a:r>
              <a:rPr lang="en-GB" sz="4000" dirty="0"/>
              <a:t> </a:t>
            </a:r>
            <a:r>
              <a:rPr lang="en-GB" sz="4000" dirty="0" err="1"/>
              <a:t>kulenga</a:t>
            </a:r>
            <a:r>
              <a:rPr lang="en-GB" sz="4000" dirty="0"/>
              <a:t> </a:t>
            </a:r>
            <a:r>
              <a:rPr lang="en-GB" sz="4000" dirty="0" err="1"/>
              <a:t>icani</a:t>
            </a:r>
            <a:r>
              <a:rPr lang="en-GB" sz="4000" dirty="0"/>
              <a:t> </a:t>
            </a:r>
            <a:r>
              <a:rPr lang="en-GB" sz="4000" dirty="0" err="1"/>
              <a:t>ukuma</a:t>
            </a:r>
            <a:r>
              <a:rPr lang="en-GB" sz="4000" dirty="0"/>
              <a:t>. </a:t>
            </a:r>
            <a:r>
              <a:rPr lang="en-GB" sz="4000" dirty="0" err="1"/>
              <a:t>Amaluba</a:t>
            </a:r>
            <a:r>
              <a:rPr lang="en-GB" sz="4000" dirty="0"/>
              <a:t> </a:t>
            </a:r>
            <a:r>
              <a:rPr lang="en-GB" sz="4000" dirty="0" err="1"/>
              <a:t>ya</a:t>
            </a:r>
            <a:r>
              <a:rPr lang="en-GB" sz="4000" dirty="0"/>
              <a:t> </a:t>
            </a:r>
            <a:r>
              <a:rPr lang="en-GB" sz="4000" dirty="0" err="1"/>
              <a:t>cani</a:t>
            </a:r>
            <a:r>
              <a:rPr lang="en-GB" sz="4000" dirty="0"/>
              <a:t> </a:t>
            </a:r>
            <a:r>
              <a:rPr lang="en-GB" sz="4000" dirty="0" err="1"/>
              <a:t>yalalukuta</a:t>
            </a:r>
            <a:r>
              <a:rPr lang="en-GB" sz="4000" dirty="0"/>
              <a:t> no </a:t>
            </a:r>
            <a:r>
              <a:rPr lang="en-GB" sz="4000" dirty="0" err="1"/>
              <a:t>kuyemba</a:t>
            </a:r>
            <a:r>
              <a:rPr lang="en-GB" sz="4000" dirty="0"/>
              <a:t> </a:t>
            </a:r>
            <a:r>
              <a:rPr lang="en-GB" sz="4000" dirty="0" err="1"/>
              <a:t>kwaciko</a:t>
            </a:r>
            <a:r>
              <a:rPr lang="en-GB" sz="4000" dirty="0"/>
              <a:t> </a:t>
            </a:r>
            <a:r>
              <a:rPr lang="en-GB" sz="4000" dirty="0" err="1"/>
              <a:t>kwapwa</a:t>
            </a:r>
            <a:r>
              <a:rPr sz="4000" dirty="0"/>
              <a:t>.”     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BD034498-603A-1DF3-69C0-005BCA7731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C6348EB0-A151-697C-89DF-7ED87C20CBA2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842E597-19DD-6059-3CED-C5685C452EC4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6CB3829-8DFE-D589-CD67-E1B1FFF287BC}"/>
              </a:ext>
            </a:extLst>
          </p:cNvPr>
          <p:cNvSpPr txBox="1"/>
          <p:nvPr/>
        </p:nvSpPr>
        <p:spPr>
          <a:xfrm>
            <a:off x="2000250" y="5519111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3600" b="1" dirty="0"/>
              <a:t>(</a:t>
            </a:r>
            <a:r>
              <a:rPr lang="en-US" sz="3600" b="1" dirty="0" err="1"/>
              <a:t>Yakobo</a:t>
            </a:r>
            <a:r>
              <a:rPr lang="en-US" sz="3600" b="1" dirty="0"/>
              <a:t> 1:11)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6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7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38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40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MWINENUKA!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443" name="Text 3"/>
          <p:cNvSpPr txBox="1"/>
          <p:nvPr/>
        </p:nvSpPr>
        <p:spPr>
          <a:xfrm>
            <a:off x="2000249" y="3160293"/>
            <a:ext cx="13905497" cy="18505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sz="4000" dirty="0" err="1">
                <a:sym typeface="Helvetica"/>
              </a:rPr>
              <a:t>Kumuntu</a:t>
            </a:r>
            <a:r>
              <a:rPr lang="en-GB" sz="4000" dirty="0">
                <a:sym typeface="Helvetica"/>
              </a:rPr>
              <a:t> </a:t>
            </a:r>
            <a:r>
              <a:rPr lang="en-GB" sz="4000" dirty="0" err="1">
                <a:sym typeface="Helvetica"/>
              </a:rPr>
              <a:t>uushipikisha</a:t>
            </a:r>
            <a:r>
              <a:rPr lang="en-GB" sz="4000" dirty="0">
                <a:sym typeface="Helvetica"/>
              </a:rPr>
              <a:t> mu </a:t>
            </a:r>
            <a:r>
              <a:rPr lang="en-GB" sz="4000" dirty="0" err="1">
                <a:sym typeface="Helvetica"/>
              </a:rPr>
              <a:t>macushi</a:t>
            </a:r>
            <a:r>
              <a:rPr lang="en-GB" sz="4000" dirty="0">
                <a:sym typeface="Helvetica"/>
              </a:rPr>
              <a:t>, “</a:t>
            </a:r>
            <a:r>
              <a:rPr lang="en-GB" sz="4000" dirty="0" err="1">
                <a:sym typeface="Helvetica"/>
              </a:rPr>
              <a:t>uyo</a:t>
            </a:r>
            <a:r>
              <a:rPr lang="en-GB" sz="4000" dirty="0">
                <a:sym typeface="Helvetica"/>
              </a:rPr>
              <a:t> </a:t>
            </a:r>
            <a:r>
              <a:rPr lang="en-GB" sz="4000" dirty="0" err="1">
                <a:sym typeface="Helvetica"/>
              </a:rPr>
              <a:t>muntu</a:t>
            </a:r>
            <a:r>
              <a:rPr lang="en-GB" sz="4000" dirty="0">
                <a:sym typeface="Helvetica"/>
              </a:rPr>
              <a:t>  </a:t>
            </a:r>
            <a:r>
              <a:rPr lang="en-GB" sz="4000" dirty="0" err="1">
                <a:sym typeface="Helvetica"/>
              </a:rPr>
              <a:t>akapokelela</a:t>
            </a:r>
            <a:r>
              <a:rPr lang="en-GB" sz="4000" dirty="0">
                <a:sym typeface="Helvetica"/>
              </a:rPr>
              <a:t> </a:t>
            </a:r>
            <a:r>
              <a:rPr lang="en-GB" sz="4000" dirty="0" err="1">
                <a:sym typeface="Helvetica"/>
              </a:rPr>
              <a:t>icilambu</a:t>
            </a:r>
            <a:r>
              <a:rPr lang="en-GB" sz="4000" dirty="0">
                <a:sym typeface="Helvetica"/>
              </a:rPr>
              <a:t> </a:t>
            </a:r>
            <a:r>
              <a:rPr lang="en-GB" sz="4000" dirty="0" err="1">
                <a:sym typeface="Helvetica"/>
              </a:rPr>
              <a:t>camweo</a:t>
            </a:r>
            <a:r>
              <a:rPr lang="en-GB" sz="4000" dirty="0">
                <a:sym typeface="Helvetica"/>
              </a:rPr>
              <a:t>.”</a:t>
            </a:r>
            <a:r>
              <a:rPr sz="4000" dirty="0"/>
              <a:t> </a:t>
            </a:r>
          </a:p>
          <a:p>
            <a: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/>
              <a:t>     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9AA969FF-9FA5-C196-F820-AC1306C8F9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2DBBB2F4-5AF0-EA7F-A9C8-F8667D718D6E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275B058-EC0A-958F-30D0-2C557086193B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E74581F-F819-13FD-915A-64B98288C473}"/>
              </a:ext>
            </a:extLst>
          </p:cNvPr>
          <p:cNvSpPr txBox="1"/>
          <p:nvPr/>
        </p:nvSpPr>
        <p:spPr>
          <a:xfrm>
            <a:off x="2000250" y="4830237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3600" b="1" dirty="0"/>
              <a:t>(</a:t>
            </a:r>
            <a:r>
              <a:rPr lang="en-US" sz="3600" b="1" dirty="0" err="1"/>
              <a:t>Yakobo</a:t>
            </a:r>
            <a:r>
              <a:rPr lang="en-US" sz="3600" b="1" dirty="0"/>
              <a:t> 1:12)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6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8" name="Text 3"/>
          <p:cNvSpPr txBox="1"/>
          <p:nvPr/>
        </p:nvSpPr>
        <p:spPr>
          <a:xfrm>
            <a:off x="2000250" y="1635225"/>
            <a:ext cx="15506700" cy="437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4000" dirty="0"/>
              <a:t>“</a:t>
            </a:r>
            <a:r>
              <a:rPr lang="en-GB" sz="4000" dirty="0"/>
              <a:t>Ni </a:t>
            </a:r>
            <a:r>
              <a:rPr lang="en-GB" sz="4000" dirty="0" err="1"/>
              <a:t>pali</a:t>
            </a:r>
            <a:r>
              <a:rPr lang="en-GB" sz="4000" dirty="0"/>
              <a:t> </a:t>
            </a:r>
            <a:r>
              <a:rPr lang="en-GB" sz="4000" dirty="0" err="1"/>
              <a:t>uyu</a:t>
            </a:r>
            <a:r>
              <a:rPr lang="en-GB" sz="4000" dirty="0"/>
              <a:t> </a:t>
            </a:r>
            <a:r>
              <a:rPr lang="en-GB" sz="4000" dirty="0" err="1"/>
              <a:t>mulandu</a:t>
            </a:r>
            <a:r>
              <a:rPr lang="en-GB" sz="4000" dirty="0"/>
              <a:t> eco </a:t>
            </a:r>
            <a:r>
              <a:rPr lang="en-GB" sz="4000" dirty="0" err="1"/>
              <a:t>tushinenukila</a:t>
            </a:r>
            <a:r>
              <a:rPr lang="en-GB" sz="4000" dirty="0"/>
              <a:t>. </a:t>
            </a:r>
            <a:r>
              <a:rPr lang="en-GB" sz="4000" dirty="0" err="1"/>
              <a:t>Nangu</a:t>
            </a:r>
            <a:r>
              <a:rPr lang="en-GB" sz="4000" dirty="0"/>
              <a:t> </a:t>
            </a:r>
            <a:r>
              <a:rPr lang="en-GB" sz="4000" dirty="0" err="1"/>
              <a:t>umubili</a:t>
            </a:r>
            <a:r>
              <a:rPr lang="en-GB" sz="4000" dirty="0"/>
              <a:t> </a:t>
            </a:r>
            <a:r>
              <a:rPr lang="en-GB" sz="4000" dirty="0" err="1"/>
              <a:t>wesu</a:t>
            </a:r>
            <a:r>
              <a:rPr lang="en-GB" sz="4000" dirty="0"/>
              <a:t> </a:t>
            </a:r>
            <a:r>
              <a:rPr lang="en-GB" sz="4000" dirty="0" err="1"/>
              <a:t>wena</a:t>
            </a:r>
            <a:r>
              <a:rPr lang="en-GB" sz="4000" dirty="0"/>
              <a:t> wile </a:t>
            </a:r>
            <a:r>
              <a:rPr lang="en-GB" sz="4000" dirty="0" err="1"/>
              <a:t>ulekota</a:t>
            </a:r>
            <a:r>
              <a:rPr lang="en-GB" sz="4000" dirty="0"/>
              <a:t>, awe </a:t>
            </a:r>
            <a:r>
              <a:rPr lang="en-GB" sz="4000" dirty="0" err="1"/>
              <a:t>umutima</a:t>
            </a:r>
            <a:r>
              <a:rPr lang="en-GB" sz="4000" dirty="0"/>
              <a:t> </a:t>
            </a:r>
            <a:r>
              <a:rPr lang="en-GB" sz="4000" dirty="0" err="1"/>
              <a:t>wesu</a:t>
            </a:r>
            <a:r>
              <a:rPr lang="en-GB" sz="4000" dirty="0"/>
              <a:t> </a:t>
            </a:r>
            <a:r>
              <a:rPr lang="en-GB" sz="4000" dirty="0" err="1"/>
              <a:t>wena</a:t>
            </a:r>
            <a:r>
              <a:rPr lang="en-GB" sz="4000" dirty="0"/>
              <a:t> </a:t>
            </a:r>
            <a:r>
              <a:rPr lang="en-GB" sz="4000" dirty="0" err="1"/>
              <a:t>ulecililakofye</a:t>
            </a:r>
            <a:r>
              <a:rPr lang="en-GB" sz="4000" dirty="0"/>
              <a:t> </a:t>
            </a:r>
            <a:r>
              <a:rPr lang="en-GB" sz="4000" dirty="0" err="1"/>
              <a:t>ukuwama</a:t>
            </a:r>
            <a:r>
              <a:rPr lang="en-GB" sz="4000" dirty="0"/>
              <a:t> </a:t>
            </a:r>
            <a:r>
              <a:rPr lang="en-GB" sz="4000" dirty="0" err="1"/>
              <a:t>cila</a:t>
            </a:r>
            <a:r>
              <a:rPr lang="en-GB" sz="4000" dirty="0"/>
              <a:t> </a:t>
            </a:r>
            <a:r>
              <a:rPr lang="en-GB" sz="4000" dirty="0" err="1"/>
              <a:t>bushiku</a:t>
            </a:r>
            <a:r>
              <a:rPr lang="en-GB" sz="4000" dirty="0"/>
              <a:t>. Kabili utu </a:t>
            </a:r>
            <a:r>
              <a:rPr lang="en-GB" sz="4000" dirty="0" err="1"/>
              <a:t>tumacushi</a:t>
            </a:r>
            <a:r>
              <a:rPr lang="en-GB" sz="4000" dirty="0"/>
              <a:t> </a:t>
            </a:r>
            <a:r>
              <a:rPr lang="en-GB" sz="4000" dirty="0" err="1"/>
              <a:t>tuleculako</a:t>
            </a:r>
            <a:r>
              <a:rPr lang="en-GB" sz="4000" dirty="0"/>
              <a:t> </a:t>
            </a:r>
            <a:r>
              <a:rPr lang="en-GB" sz="4000" dirty="0" err="1"/>
              <a:t>pali</a:t>
            </a:r>
            <a:r>
              <a:rPr lang="en-GB" sz="4000" dirty="0"/>
              <a:t> </a:t>
            </a:r>
            <a:r>
              <a:rPr lang="en-GB" sz="4000" dirty="0" err="1"/>
              <a:t>nomba</a:t>
            </a:r>
            <a:r>
              <a:rPr lang="en-GB" sz="4000" dirty="0"/>
              <a:t> </a:t>
            </a:r>
            <a:r>
              <a:rPr lang="en-GB" sz="4000" dirty="0" err="1"/>
              <a:t>etukalenga</a:t>
            </a:r>
            <a:r>
              <a:rPr lang="en-GB" sz="4000" dirty="0"/>
              <a:t> </a:t>
            </a:r>
            <a:r>
              <a:rPr lang="en-GB" sz="4000" dirty="0" err="1"/>
              <a:t>tukashukile</a:t>
            </a:r>
            <a:r>
              <a:rPr lang="en-GB" sz="4000" dirty="0"/>
              <a:t> </a:t>
            </a:r>
            <a:r>
              <a:rPr lang="en-GB" sz="4000" dirty="0" err="1"/>
              <a:t>ubucindami</a:t>
            </a:r>
            <a:r>
              <a:rPr lang="en-GB" sz="4000" dirty="0"/>
              <a:t> </a:t>
            </a:r>
            <a:r>
              <a:rPr lang="en-GB" sz="4000" dirty="0" err="1"/>
              <a:t>ubwakubelelela</a:t>
            </a:r>
            <a:r>
              <a:rPr lang="en-GB" sz="4000" dirty="0"/>
              <a:t> </a:t>
            </a:r>
            <a:r>
              <a:rPr lang="en-GB" sz="4000" dirty="0" err="1"/>
              <a:t>ubwacipeshamano</a:t>
            </a:r>
            <a:r>
              <a:rPr lang="en-GB" sz="4000" dirty="0"/>
              <a:t> </a:t>
            </a:r>
            <a:r>
              <a:rPr lang="en-GB" sz="4000" dirty="0" err="1"/>
              <a:t>ubwacila</a:t>
            </a:r>
            <a:r>
              <a:rPr lang="en-GB" sz="4000" dirty="0"/>
              <a:t> </a:t>
            </a:r>
            <a:r>
              <a:rPr lang="en-GB" sz="4000" dirty="0" err="1"/>
              <a:t>nganshi</a:t>
            </a:r>
            <a:r>
              <a:rPr lang="en-GB" sz="4000" dirty="0"/>
              <a:t> </a:t>
            </a:r>
            <a:r>
              <a:rPr lang="en-GB" sz="4000" dirty="0" err="1"/>
              <a:t>na</a:t>
            </a:r>
            <a:r>
              <a:rPr lang="en-GB" sz="4000" dirty="0"/>
              <a:t> pa </a:t>
            </a:r>
            <a:r>
              <a:rPr lang="en-GB" sz="4000" dirty="0" err="1"/>
              <a:t>macushi</a:t>
            </a:r>
            <a:r>
              <a:rPr lang="en-GB" sz="4000" dirty="0"/>
              <a:t>. Kabili </a:t>
            </a:r>
            <a:r>
              <a:rPr lang="en-GB" sz="4000" dirty="0" err="1"/>
              <a:t>ifwe</a:t>
            </a:r>
            <a:r>
              <a:rPr lang="en-GB" sz="4000" dirty="0"/>
              <a:t> </a:t>
            </a:r>
            <a:r>
              <a:rPr lang="en-GB" sz="4000" dirty="0" err="1"/>
              <a:t>tatwabika</a:t>
            </a:r>
            <a:r>
              <a:rPr lang="en-GB" sz="4000" dirty="0"/>
              <a:t> </a:t>
            </a:r>
            <a:r>
              <a:rPr lang="en-GB" sz="4000" dirty="0" err="1"/>
              <a:t>imiti</a:t>
            </a:r>
            <a:r>
              <a:rPr lang="en-GB" sz="4000" dirty="0"/>
              <a:t> </a:t>
            </a:r>
            <a:r>
              <a:rPr lang="en-GB" sz="4000" dirty="0" err="1"/>
              <a:t>yesu</a:t>
            </a:r>
            <a:r>
              <a:rPr lang="en-GB" sz="4000" dirty="0"/>
              <a:t> pa </a:t>
            </a:r>
            <a:r>
              <a:rPr lang="en-GB" sz="4000" dirty="0" err="1"/>
              <a:t>fintu</a:t>
            </a:r>
            <a:r>
              <a:rPr lang="en-GB" sz="4000" dirty="0"/>
              <a:t> </a:t>
            </a:r>
            <a:r>
              <a:rPr lang="en-GB" sz="4000" dirty="0" err="1"/>
              <a:t>ifimoneka</a:t>
            </a:r>
            <a:r>
              <a:rPr lang="en-GB" sz="4000" dirty="0"/>
              <a:t>, </a:t>
            </a:r>
            <a:r>
              <a:rPr lang="en-GB" sz="4000" dirty="0" err="1"/>
              <a:t>lelo</a:t>
            </a:r>
            <a:r>
              <a:rPr lang="en-GB" sz="4000" dirty="0"/>
              <a:t> kano pa </a:t>
            </a:r>
            <a:r>
              <a:rPr lang="en-GB" sz="4000" dirty="0" err="1"/>
              <a:t>fintu</a:t>
            </a:r>
            <a:r>
              <a:rPr lang="en-GB" sz="4000" dirty="0"/>
              <a:t> </a:t>
            </a:r>
            <a:r>
              <a:rPr lang="en-GB" sz="4000" dirty="0" err="1"/>
              <a:t>ifishimoneka</a:t>
            </a:r>
            <a:r>
              <a:rPr lang="en-GB" sz="4000" dirty="0"/>
              <a:t>. </a:t>
            </a:r>
            <a:r>
              <a:rPr lang="en-GB" sz="4000" dirty="0" err="1"/>
              <a:t>Ifintu</a:t>
            </a:r>
            <a:r>
              <a:rPr lang="en-GB" sz="4000" dirty="0"/>
              <a:t> </a:t>
            </a:r>
            <a:r>
              <a:rPr lang="en-GB" sz="4000" dirty="0" err="1"/>
              <a:t>ifimoneka</a:t>
            </a:r>
            <a:r>
              <a:rPr lang="en-GB" sz="4000" dirty="0"/>
              <a:t> </a:t>
            </a:r>
            <a:r>
              <a:rPr lang="en-GB" sz="4000" dirty="0" err="1"/>
              <a:t>fiya</a:t>
            </a:r>
            <a:r>
              <a:rPr lang="en-GB" sz="4000" dirty="0"/>
              <a:t> pa </a:t>
            </a:r>
            <a:r>
              <a:rPr lang="en-GB" sz="4000" dirty="0" err="1"/>
              <a:t>nshitafye</a:t>
            </a:r>
            <a:r>
              <a:rPr lang="en-GB" sz="4000" dirty="0"/>
              <a:t> </a:t>
            </a:r>
            <a:r>
              <a:rPr lang="en-GB" sz="4000" dirty="0" err="1"/>
              <a:t>inono</a:t>
            </a:r>
            <a:r>
              <a:rPr lang="en-GB" sz="4000" dirty="0"/>
              <a:t>. Lelo </a:t>
            </a:r>
            <a:r>
              <a:rPr lang="en-GB" sz="4000" dirty="0" err="1"/>
              <a:t>ifishimoneka</a:t>
            </a:r>
            <a:r>
              <a:rPr lang="en-GB" sz="4000" dirty="0"/>
              <a:t> </a:t>
            </a:r>
            <a:r>
              <a:rPr lang="en-GB" sz="4000" dirty="0" err="1"/>
              <a:t>fyena</a:t>
            </a:r>
            <a:r>
              <a:rPr lang="en-GB" sz="4000" dirty="0"/>
              <a:t> </a:t>
            </a:r>
            <a:r>
              <a:rPr lang="en-GB" sz="4000" dirty="0" err="1"/>
              <a:t>fyakubelelela</a:t>
            </a:r>
            <a:r>
              <a:rPr lang="en-GB" sz="4000" dirty="0"/>
              <a:t>.”</a:t>
            </a:r>
            <a:endParaRPr sz="4000"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302BCA76-8080-0392-02E7-1F107F0D81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EFB25D75-794D-D430-7D7E-15D0CF39F205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A42B78A-0F11-A21E-27BA-6DEF3D5AE1E1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C86E9B4C-B2B8-99AF-8594-0287FEAB6F32}"/>
              </a:ext>
            </a:extLst>
          </p:cNvPr>
          <p:cNvSpPr txBox="1"/>
          <p:nvPr/>
        </p:nvSpPr>
        <p:spPr>
          <a:xfrm>
            <a:off x="2000250" y="6427545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3600" b="1" dirty="0"/>
              <a:t>(2 </a:t>
            </a:r>
            <a:r>
              <a:rPr lang="en-US" sz="3600" b="1" dirty="0" err="1"/>
              <a:t>Kolinti</a:t>
            </a:r>
            <a:r>
              <a:rPr lang="en-US" sz="3600" b="1" dirty="0"/>
              <a:t> 4:16-18)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7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76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UKUSHIPIKISHA MUNSHITA YAMACUSHI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479" name="Text 3"/>
          <p:cNvSpPr txBox="1"/>
          <p:nvPr/>
        </p:nvSpPr>
        <p:spPr>
          <a:xfrm>
            <a:off x="2692297" y="3048000"/>
            <a:ext cx="14199845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/>
              <a:t>Mona </a:t>
            </a:r>
            <a:r>
              <a:rPr lang="en-GB" dirty="0" err="1"/>
              <a:t>ifyo</a:t>
            </a:r>
            <a:r>
              <a:rPr lang="en-GB" dirty="0"/>
              <a:t> Lesa </a:t>
            </a:r>
            <a:r>
              <a:rPr lang="en-GB" dirty="0" err="1"/>
              <a:t>amona</a:t>
            </a:r>
            <a:r>
              <a:rPr lang="en-GB" dirty="0"/>
              <a:t> </a:t>
            </a:r>
            <a:r>
              <a:rPr lang="en-GB" dirty="0" err="1"/>
              <a:t>ifintu</a:t>
            </a:r>
            <a:r>
              <a:rPr lang="en-GB" dirty="0"/>
              <a:t> </a:t>
            </a:r>
            <a:r>
              <a:rPr lang="en-GB" b="1" u="sng" dirty="0" err="1">
                <a:solidFill>
                  <a:srgbClr val="FF0000"/>
                </a:solidFill>
              </a:rPr>
              <a:t>ulepitamo</a:t>
            </a:r>
            <a:r>
              <a:rPr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480" name="Text 4"/>
          <p:cNvSpPr txBox="1"/>
          <p:nvPr/>
        </p:nvSpPr>
        <p:spPr>
          <a:xfrm>
            <a:off x="2692297" y="4543425"/>
            <a:ext cx="15373351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/>
              <a:t>Mona </a:t>
            </a:r>
            <a:r>
              <a:rPr lang="en-GB" dirty="0" err="1"/>
              <a:t>ifyo</a:t>
            </a:r>
            <a:r>
              <a:rPr lang="en-GB" dirty="0"/>
              <a:t> Lesa </a:t>
            </a:r>
            <a:r>
              <a:rPr lang="en-GB" dirty="0" err="1"/>
              <a:t>amona</a:t>
            </a:r>
            <a:r>
              <a:rPr lang="en-GB" dirty="0"/>
              <a:t> </a:t>
            </a:r>
            <a:r>
              <a:rPr lang="en-GB" dirty="0" err="1"/>
              <a:t>panshiku</a:t>
            </a:r>
            <a:r>
              <a:rPr lang="en-GB" dirty="0"/>
              <a:t> </a:t>
            </a:r>
            <a:r>
              <a:rPr lang="en-GB" dirty="0" err="1"/>
              <a:t>shenu</a:t>
            </a:r>
            <a:r>
              <a:rPr dirty="0"/>
              <a:t> </a:t>
            </a:r>
            <a:r>
              <a:rPr lang="en-GB"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ishakuntanshi</a:t>
            </a:r>
            <a:r>
              <a:rPr dirty="0"/>
              <a:t>.</a:t>
            </a:r>
          </a:p>
        </p:txBody>
      </p:sp>
      <p:sp>
        <p:nvSpPr>
          <p:cNvPr id="481" name="Text 3"/>
          <p:cNvSpPr txBox="1"/>
          <p:nvPr/>
        </p:nvSpPr>
        <p:spPr>
          <a:xfrm>
            <a:off x="2102775" y="3048000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482" name="Text 3"/>
          <p:cNvSpPr txBox="1"/>
          <p:nvPr/>
        </p:nvSpPr>
        <p:spPr>
          <a:xfrm>
            <a:off x="2102775" y="4544848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sp>
        <p:nvSpPr>
          <p:cNvPr id="483" name="Text 4"/>
          <p:cNvSpPr txBox="1"/>
          <p:nvPr/>
        </p:nvSpPr>
        <p:spPr>
          <a:xfrm>
            <a:off x="2692297" y="6736024"/>
            <a:ext cx="15373351" cy="776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/>
              <a:t>Mona </a:t>
            </a:r>
            <a:r>
              <a:rPr lang="en-GB" dirty="0" err="1"/>
              <a:t>ifyo</a:t>
            </a:r>
            <a:r>
              <a:rPr lang="en-GB" dirty="0"/>
              <a:t> Lesa </a:t>
            </a:r>
            <a:r>
              <a:rPr lang="en-GB" dirty="0" err="1"/>
              <a:t>amona</a:t>
            </a:r>
            <a:r>
              <a:rPr lang="en-GB" dirty="0"/>
              <a:t> </a:t>
            </a:r>
            <a:r>
              <a:rPr lang="en-GB"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ifikutemuna</a:t>
            </a:r>
            <a:r>
              <a:rPr dirty="0"/>
              <a:t>.</a:t>
            </a:r>
          </a:p>
        </p:txBody>
      </p:sp>
      <p:sp>
        <p:nvSpPr>
          <p:cNvPr id="484" name="Text 3"/>
          <p:cNvSpPr txBox="1"/>
          <p:nvPr/>
        </p:nvSpPr>
        <p:spPr>
          <a:xfrm>
            <a:off x="2102775" y="6737448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3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D81869C5-8452-3F44-3EA6-A1A62BB628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D3C82DD0-74EC-B57F-68E5-0E7969A4D56E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3D7E9A1-EA62-3711-69F4-7231CF6BC2BE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8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91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TAMWASENDWA NAMACUSHI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494" name="Text 3"/>
          <p:cNvSpPr txBox="1"/>
          <p:nvPr/>
        </p:nvSpPr>
        <p:spPr>
          <a:xfrm>
            <a:off x="2044077" y="3048000"/>
            <a:ext cx="15033687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1. 	</a:t>
            </a:r>
            <a:r>
              <a:rPr lang="en-GB" dirty="0"/>
              <a:t>Bushe </a:t>
            </a:r>
            <a:r>
              <a:rPr lang="en-GB" dirty="0" err="1"/>
              <a:t>icicetekelo</a:t>
            </a:r>
            <a:r>
              <a:rPr lang="en-GB" dirty="0"/>
              <a:t> </a:t>
            </a:r>
            <a:r>
              <a:rPr lang="en-GB" dirty="0" err="1"/>
              <a:t>candi</a:t>
            </a:r>
            <a:r>
              <a:rPr lang="en-GB" dirty="0"/>
              <a:t> caba </a:t>
            </a:r>
            <a:r>
              <a:rPr lang="en-GB" dirty="0" err="1"/>
              <a:t>mufintu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ifikapita</a:t>
            </a:r>
            <a:r>
              <a:rPr dirty="0"/>
              <a:t> </a:t>
            </a:r>
            <a:r>
              <a:rPr lang="en-US" dirty="0"/>
              <a:t>	</a:t>
            </a:r>
            <a:r>
              <a:rPr lang="en-GB" dirty="0" err="1"/>
              <a:t>nangu</a:t>
            </a:r>
            <a:r>
              <a:rPr lang="en-GB" dirty="0"/>
              <a:t> caba </a:t>
            </a:r>
            <a:r>
              <a:rPr lang="en-GB" dirty="0" err="1"/>
              <a:t>mufintu</a:t>
            </a:r>
            <a:r>
              <a:rPr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ifyakubelelela</a:t>
            </a:r>
            <a:r>
              <a:rPr dirty="0"/>
              <a:t>?</a:t>
            </a:r>
          </a:p>
        </p:txBody>
      </p:sp>
      <p:sp>
        <p:nvSpPr>
          <p:cNvPr id="495" name="Text 3"/>
          <p:cNvSpPr txBox="1"/>
          <p:nvPr/>
        </p:nvSpPr>
        <p:spPr>
          <a:xfrm>
            <a:off x="2044078" y="5102969"/>
            <a:ext cx="14199844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2. 	</a:t>
            </a:r>
            <a:r>
              <a:rPr lang="en-GB" dirty="0"/>
              <a:t>Bushe </a:t>
            </a:r>
            <a:r>
              <a:rPr lang="en-GB" dirty="0" err="1"/>
              <a:t>isubilo</a:t>
            </a:r>
            <a:r>
              <a:rPr lang="en-GB" dirty="0"/>
              <a:t> </a:t>
            </a:r>
            <a:r>
              <a:rPr lang="en-GB" dirty="0" err="1"/>
              <a:t>lyandi</a:t>
            </a:r>
            <a:r>
              <a:rPr lang="en-GB" dirty="0"/>
              <a:t> </a:t>
            </a:r>
            <a:r>
              <a:rPr lang="en-GB" dirty="0" err="1"/>
              <a:t>likonka</a:t>
            </a:r>
            <a:r>
              <a:rPr lang="en-GB" dirty="0"/>
              <a:t> </a:t>
            </a:r>
            <a:r>
              <a:rPr lang="en-GB" dirty="0" err="1"/>
              <a:t>nobukulu</a:t>
            </a:r>
            <a:r>
              <a:rPr lang="en-GB" dirty="0"/>
              <a:t> bwa 	</a:t>
            </a:r>
            <a:r>
              <a:rPr lang="en-GB" u="sng" dirty="0" err="1">
                <a:solidFill>
                  <a:srgbClr val="FF0000"/>
                </a:solidFill>
              </a:rPr>
              <a:t>mafya</a:t>
            </a:r>
            <a:r>
              <a:rPr dirty="0"/>
              <a:t> </a:t>
            </a:r>
            <a:r>
              <a:rPr lang="en-GB" dirty="0" err="1"/>
              <a:t>nangu</a:t>
            </a:r>
            <a:r>
              <a:rPr lang="en-GB" dirty="0"/>
              <a:t> </a:t>
            </a:r>
            <a:r>
              <a:rPr lang="en-GB" dirty="0" err="1"/>
              <a:t>likonka</a:t>
            </a:r>
            <a:r>
              <a:rPr lang="en-GB" dirty="0"/>
              <a:t> </a:t>
            </a:r>
            <a:r>
              <a:rPr lang="en-GB" dirty="0" err="1"/>
              <a:t>nokufikilisha</a:t>
            </a:r>
            <a:r>
              <a:rPr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kwafilayo</a:t>
            </a:r>
            <a:r>
              <a:rPr lang="en-GB" u="sng" dirty="0">
                <a:solidFill>
                  <a:srgbClr val="FF0000"/>
                </a:solidFill>
              </a:rPr>
              <a:t> </a:t>
            </a:r>
            <a:r>
              <a:rPr lang="en-GB" dirty="0"/>
              <a:t> 	</a:t>
            </a:r>
            <a:r>
              <a:rPr lang="en-GB" dirty="0" err="1"/>
              <a:t>yakwa</a:t>
            </a:r>
            <a:r>
              <a:rPr lang="en-GB" dirty="0"/>
              <a:t> Lesa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496" name="Text 3"/>
          <p:cNvSpPr txBox="1"/>
          <p:nvPr/>
        </p:nvSpPr>
        <p:spPr>
          <a:xfrm>
            <a:off x="2044078" y="7978148"/>
            <a:ext cx="1419984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3. 	</a:t>
            </a:r>
            <a:r>
              <a:rPr lang="en-GB" dirty="0"/>
              <a:t>Bushe </a:t>
            </a:r>
            <a:r>
              <a:rPr lang="en-GB" dirty="0" err="1"/>
              <a:t>icintemuna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kutemwa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u="sng" dirty="0" err="1">
                <a:solidFill>
                  <a:srgbClr val="FF0000"/>
                </a:solidFill>
              </a:rPr>
              <a:t>Kristu</a:t>
            </a:r>
            <a:r>
              <a:rPr lang="en-GB" u="sng" dirty="0">
                <a:solidFill>
                  <a:srgbClr val="FF0000"/>
                </a:solidFill>
              </a:rPr>
              <a:t> </a:t>
            </a:r>
            <a:r>
              <a:rPr lang="en-GB" dirty="0" err="1"/>
              <a:t>nangu</a:t>
            </a:r>
            <a:r>
              <a:rPr lang="en-GB" dirty="0"/>
              <a:t> 	</a:t>
            </a:r>
            <a:r>
              <a:rPr lang="en-GB" u="sng" dirty="0" err="1">
                <a:solidFill>
                  <a:srgbClr val="FF0000"/>
                </a:solidFill>
              </a:rPr>
              <a:t>kufwayafye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u="sng" dirty="0" err="1">
                <a:solidFill>
                  <a:srgbClr val="FF0000"/>
                </a:solidFill>
              </a:rPr>
              <a:t>umwakutushisha</a:t>
            </a:r>
            <a:r>
              <a:rPr lang="en-US" dirty="0"/>
              <a:t>?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0FFCAB86-1A1A-16EF-9C22-3EEE911116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8812E82C-5E25-C049-ACB0-0E9CEB09A8A0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58C7D33-BBE9-DCAE-972D-7D84A5B61066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0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03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TAMWASENDWA NAMACUSHI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506" name="Text 3"/>
          <p:cNvSpPr txBox="1"/>
          <p:nvPr/>
        </p:nvSpPr>
        <p:spPr>
          <a:xfrm>
            <a:off x="2044078" y="3048000"/>
            <a:ext cx="1419984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Kwaliba</a:t>
            </a:r>
            <a:r>
              <a:rPr lang="en-GB" dirty="0"/>
              <a:t> I.I.I </a:t>
            </a:r>
            <a:r>
              <a:rPr lang="en-GB" dirty="0" err="1"/>
              <a:t>iyakucimfishamo</a:t>
            </a:r>
            <a:r>
              <a:rPr lang="en-GB" dirty="0"/>
              <a:t>, </a:t>
            </a:r>
            <a:r>
              <a:rPr lang="en-GB" dirty="0" err="1"/>
              <a:t>elyo</a:t>
            </a:r>
            <a:r>
              <a:rPr lang="en-GB" dirty="0"/>
              <a:t> Lesa </a:t>
            </a:r>
            <a:r>
              <a:rPr lang="en-GB" dirty="0" err="1"/>
              <a:t>alefwaya</a:t>
            </a:r>
            <a:r>
              <a:rPr lang="en-GB" dirty="0"/>
              <a:t> </a:t>
            </a:r>
            <a:r>
              <a:rPr lang="en-GB" dirty="0" err="1"/>
              <a:t>muisambilile</a:t>
            </a:r>
            <a:r>
              <a:rPr lang="en-GB" dirty="0"/>
              <a:t>. 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D15A0FAC-F7AA-938B-0221-C9F7DC833E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ACA76D3A-AD6B-D7E0-F87B-0B3E053D9082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712036C-EEA1-3BA4-C9F5-D7AD0B722B67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1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13" name="Text 0"/>
          <p:cNvSpPr txBox="1"/>
          <p:nvPr/>
        </p:nvSpPr>
        <p:spPr>
          <a:xfrm>
            <a:off x="2000250" y="1329135"/>
            <a:ext cx="15438075" cy="2769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ILYO LYONSE WAUMFWA KWATI WALABWELELA INUMA, IBUKISHENI ICISUMINO, ISUBILO, ELYO NECITEMWIKO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516" name="Text 3"/>
          <p:cNvSpPr txBox="1"/>
          <p:nvPr/>
        </p:nvSpPr>
        <p:spPr>
          <a:xfrm>
            <a:off x="2603397" y="4507733"/>
            <a:ext cx="14699473" cy="1439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u="sng" dirty="0" err="1">
                <a:solidFill>
                  <a:srgbClr val="FF0000"/>
                </a:solidFill>
              </a:rPr>
              <a:t>Icisumino</a:t>
            </a:r>
            <a:r>
              <a:rPr dirty="0"/>
              <a:t> </a:t>
            </a:r>
            <a:r>
              <a:rPr lang="en-GB" dirty="0" err="1"/>
              <a:t>cikatilila</a:t>
            </a:r>
            <a:r>
              <a:rPr lang="en-GB" dirty="0"/>
              <a:t> </a:t>
            </a:r>
            <a:r>
              <a:rPr lang="en-GB" dirty="0" err="1"/>
              <a:t>umutima</a:t>
            </a:r>
            <a:r>
              <a:rPr lang="en-GB" dirty="0"/>
              <a:t> </a:t>
            </a:r>
            <a:r>
              <a:rPr lang="en-GB" dirty="0" err="1"/>
              <a:t>wenu</a:t>
            </a:r>
            <a:r>
              <a:rPr lang="en-GB" dirty="0"/>
              <a:t> </a:t>
            </a:r>
            <a:r>
              <a:rPr lang="en-GB" dirty="0" err="1"/>
              <a:t>namatontonkanyo</a:t>
            </a:r>
            <a:r>
              <a:rPr lang="en-GB" dirty="0"/>
              <a:t> </a:t>
            </a:r>
            <a:r>
              <a:rPr lang="en-GB" dirty="0" err="1"/>
              <a:t>ilyo</a:t>
            </a:r>
            <a:r>
              <a:rPr lang="en-GB" dirty="0"/>
              <a:t> Lesa </a:t>
            </a:r>
            <a:r>
              <a:rPr lang="en-GB" dirty="0" err="1"/>
              <a:t>alebomba</a:t>
            </a:r>
            <a:r>
              <a:rPr lang="en-GB" dirty="0"/>
              <a:t> </a:t>
            </a:r>
            <a:r>
              <a:rPr lang="en-GB" dirty="0" err="1"/>
              <a:t>mumweo</a:t>
            </a:r>
            <a:r>
              <a:rPr lang="en-GB" dirty="0"/>
              <a:t> </a:t>
            </a:r>
            <a:r>
              <a:rPr lang="en-GB" dirty="0" err="1"/>
              <a:t>wenu</a:t>
            </a:r>
            <a:r>
              <a:rPr dirty="0"/>
              <a:t>.</a:t>
            </a:r>
          </a:p>
        </p:txBody>
      </p:sp>
      <p:sp>
        <p:nvSpPr>
          <p:cNvPr id="517" name="Text 3"/>
          <p:cNvSpPr txBox="1"/>
          <p:nvPr/>
        </p:nvSpPr>
        <p:spPr>
          <a:xfrm>
            <a:off x="2102775" y="4507733"/>
            <a:ext cx="467474" cy="733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518" name="Text 3"/>
          <p:cNvSpPr txBox="1"/>
          <p:nvPr/>
        </p:nvSpPr>
        <p:spPr>
          <a:xfrm>
            <a:off x="2603397" y="6298587"/>
            <a:ext cx="14199845" cy="1211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u="sng" dirty="0" err="1">
                <a:solidFill>
                  <a:srgbClr val="FF0000"/>
                </a:solidFill>
              </a:rPr>
              <a:t>Isubilo</a:t>
            </a:r>
            <a:r>
              <a:rPr dirty="0"/>
              <a:t> </a:t>
            </a:r>
            <a:r>
              <a:rPr lang="en-GB" dirty="0" err="1"/>
              <a:t>imibukisha</a:t>
            </a:r>
            <a:r>
              <a:rPr lang="en-GB" dirty="0"/>
              <a:t> </a:t>
            </a:r>
            <a:r>
              <a:rPr lang="en-GB" dirty="0" err="1"/>
              <a:t>ukutila</a:t>
            </a:r>
            <a:r>
              <a:rPr lang="en-GB" dirty="0"/>
              <a:t> </a:t>
            </a:r>
            <a:r>
              <a:rPr lang="en-GB" dirty="0" err="1"/>
              <a:t>muli</a:t>
            </a:r>
            <a:r>
              <a:rPr lang="en-GB" dirty="0"/>
              <a:t> </a:t>
            </a:r>
            <a:r>
              <a:rPr lang="en-GB" dirty="0" err="1"/>
              <a:t>bana</a:t>
            </a:r>
            <a:r>
              <a:rPr lang="en-GB" dirty="0"/>
              <a:t> </a:t>
            </a:r>
            <a:r>
              <a:rPr lang="en-GB" dirty="0" err="1"/>
              <a:t>bakwe</a:t>
            </a:r>
            <a:r>
              <a:rPr lang="en-GB" dirty="0"/>
              <a:t> </a:t>
            </a:r>
            <a:r>
              <a:rPr lang="en-GB" dirty="0" err="1"/>
              <a:t>elyo</a:t>
            </a:r>
            <a:r>
              <a:rPr lang="en-GB" dirty="0"/>
              <a:t> </a:t>
            </a:r>
            <a:r>
              <a:rPr lang="en-GB" dirty="0" err="1"/>
              <a:t>alikwata</a:t>
            </a:r>
            <a:r>
              <a:rPr lang="en-GB" dirty="0"/>
              <a:t> </a:t>
            </a:r>
            <a:r>
              <a:rPr lang="en-GB" dirty="0" err="1"/>
              <a:t>incende</a:t>
            </a:r>
            <a:r>
              <a:rPr lang="en-GB" dirty="0"/>
              <a:t>, </a:t>
            </a:r>
            <a:r>
              <a:rPr lang="en-GB" dirty="0" err="1"/>
              <a:t>amapange</a:t>
            </a:r>
            <a:r>
              <a:rPr lang="en-GB" dirty="0"/>
              <a:t>, </a:t>
            </a:r>
            <a:r>
              <a:rPr lang="en-GB" dirty="0" err="1"/>
              <a:t>elyo</a:t>
            </a:r>
            <a:r>
              <a:rPr lang="en-GB" dirty="0"/>
              <a:t> </a:t>
            </a:r>
            <a:r>
              <a:rPr lang="en-GB" dirty="0" err="1"/>
              <a:t>nefyo</a:t>
            </a:r>
            <a:r>
              <a:rPr lang="en-GB" dirty="0"/>
              <a:t> </a:t>
            </a:r>
            <a:r>
              <a:rPr lang="en-GB" dirty="0" err="1"/>
              <a:t>amilaya</a:t>
            </a:r>
            <a:r>
              <a:rPr dirty="0"/>
              <a:t>.</a:t>
            </a:r>
          </a:p>
        </p:txBody>
      </p:sp>
      <p:sp>
        <p:nvSpPr>
          <p:cNvPr id="519" name="Text 3"/>
          <p:cNvSpPr txBox="1"/>
          <p:nvPr/>
        </p:nvSpPr>
        <p:spPr>
          <a:xfrm>
            <a:off x="2102775" y="6173253"/>
            <a:ext cx="467474" cy="733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520" name="Text 3"/>
          <p:cNvSpPr txBox="1"/>
          <p:nvPr/>
        </p:nvSpPr>
        <p:spPr>
          <a:xfrm>
            <a:off x="2603397" y="7941299"/>
            <a:ext cx="14699473" cy="1830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u="sng" dirty="0" err="1">
                <a:solidFill>
                  <a:srgbClr val="FF0000"/>
                </a:solidFill>
              </a:rPr>
              <a:t>Icitemwiko</a:t>
            </a:r>
            <a:r>
              <a:rPr dirty="0"/>
              <a:t> </a:t>
            </a:r>
            <a:r>
              <a:rPr lang="en-GB" dirty="0" err="1"/>
              <a:t>cilalenga</a:t>
            </a:r>
            <a:r>
              <a:rPr lang="en-GB" dirty="0"/>
              <a:t> </a:t>
            </a:r>
            <a:r>
              <a:rPr lang="en-GB" dirty="0" err="1"/>
              <a:t>tamuletontonkanyafye</a:t>
            </a:r>
            <a:r>
              <a:rPr lang="en-GB" dirty="0"/>
              <a:t> </a:t>
            </a:r>
            <a:r>
              <a:rPr lang="en-GB" dirty="0" err="1"/>
              <a:t>pamacushi</a:t>
            </a:r>
            <a:r>
              <a:rPr lang="en-GB" dirty="0"/>
              <a:t> </a:t>
            </a:r>
            <a:r>
              <a:rPr lang="en-GB" dirty="0" err="1"/>
              <a:t>elyo</a:t>
            </a:r>
            <a:r>
              <a:rPr lang="en-GB" dirty="0"/>
              <a:t> </a:t>
            </a:r>
            <a:r>
              <a:rPr lang="en-GB" dirty="0" err="1"/>
              <a:t>cilalenga</a:t>
            </a:r>
            <a:r>
              <a:rPr lang="en-GB" dirty="0"/>
              <a:t> </a:t>
            </a:r>
            <a:r>
              <a:rPr lang="en-GB" dirty="0" err="1"/>
              <a:t>mwalatontonkanya</a:t>
            </a:r>
            <a:r>
              <a:rPr lang="en-GB" dirty="0"/>
              <a:t> </a:t>
            </a:r>
            <a:r>
              <a:rPr lang="en-GB" dirty="0" err="1"/>
              <a:t>amacushi</a:t>
            </a:r>
            <a:r>
              <a:rPr lang="en-GB" dirty="0"/>
              <a:t> </a:t>
            </a:r>
            <a:r>
              <a:rPr lang="en-GB" dirty="0" err="1"/>
              <a:t>ngeshuko</a:t>
            </a:r>
            <a:r>
              <a:rPr lang="en-GB" dirty="0"/>
              <a:t> </a:t>
            </a:r>
            <a:r>
              <a:rPr lang="en-GB" dirty="0" err="1"/>
              <a:t>ilyakuculila</a:t>
            </a:r>
            <a:r>
              <a:rPr lang="en-GB" dirty="0"/>
              <a:t> Lesa </a:t>
            </a:r>
            <a:r>
              <a:rPr lang="en-GB" dirty="0" err="1"/>
              <a:t>ngenshila</a:t>
            </a:r>
            <a:r>
              <a:rPr lang="en-GB" dirty="0"/>
              <a:t> imo </a:t>
            </a:r>
            <a:r>
              <a:rPr lang="en-GB" dirty="0" err="1"/>
              <a:t>iyakulanga</a:t>
            </a:r>
            <a:r>
              <a:rPr lang="en-GB" dirty="0"/>
              <a:t> </a:t>
            </a:r>
            <a:r>
              <a:rPr lang="en-GB" dirty="0" err="1"/>
              <a:t>ukuipelesha</a:t>
            </a:r>
            <a:r>
              <a:rPr lang="en-GB" dirty="0"/>
              <a:t> </a:t>
            </a:r>
            <a:r>
              <a:rPr lang="en-GB" dirty="0" err="1"/>
              <a:t>kwenu</a:t>
            </a:r>
            <a:r>
              <a:rPr dirty="0"/>
              <a:t>.</a:t>
            </a:r>
          </a:p>
        </p:txBody>
      </p:sp>
      <p:sp>
        <p:nvSpPr>
          <p:cNvPr id="521" name="Text 3"/>
          <p:cNvSpPr txBox="1"/>
          <p:nvPr/>
        </p:nvSpPr>
        <p:spPr>
          <a:xfrm>
            <a:off x="2102775" y="7838774"/>
            <a:ext cx="467474" cy="733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3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3B97ED28-15DF-95AB-7808-3023D0E803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6EE6F246-B0CD-D5E9-5563-CAC47454A577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2308A03-CD08-8951-56AF-13B43C51BF2A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4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25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26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28" name="Text 0"/>
          <p:cNvSpPr txBox="1"/>
          <p:nvPr/>
        </p:nvSpPr>
        <p:spPr>
          <a:xfrm>
            <a:off x="2000250" y="1657350"/>
            <a:ext cx="15438075" cy="369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Kanshi</a:t>
            </a:r>
            <a:r>
              <a:rPr lang="en-US" dirty="0"/>
              <a:t>, </a:t>
            </a:r>
            <a:r>
              <a:rPr lang="en-US" dirty="0" err="1"/>
              <a:t>natulececeta</a:t>
            </a:r>
            <a:r>
              <a:rPr lang="en-US" dirty="0"/>
              <a:t> </a:t>
            </a:r>
            <a:r>
              <a:rPr lang="en-US" dirty="0" err="1"/>
              <a:t>imbele</a:t>
            </a:r>
            <a:r>
              <a:rPr lang="en-US" dirty="0"/>
              <a:t> </a:t>
            </a:r>
            <a:r>
              <a:rPr lang="en-US" dirty="0" err="1"/>
              <a:t>yesu</a:t>
            </a:r>
            <a:r>
              <a:rPr lang="en-US" dirty="0"/>
              <a:t>, </a:t>
            </a:r>
            <a:r>
              <a:rPr lang="en-US" dirty="0" err="1"/>
              <a:t>nokulomba</a:t>
            </a:r>
            <a:r>
              <a:rPr lang="en-US" dirty="0"/>
              <a:t> </a:t>
            </a:r>
            <a:r>
              <a:rPr lang="en-US" dirty="0" err="1"/>
              <a:t>icakubofya</a:t>
            </a:r>
            <a:r>
              <a:rPr lang="en-US" dirty="0"/>
              <a:t> </a:t>
            </a:r>
            <a:r>
              <a:rPr lang="en-US" dirty="0" err="1"/>
              <a:t>icapulamo</a:t>
            </a:r>
            <a:r>
              <a:rPr lang="en-US" dirty="0"/>
              <a:t>, </a:t>
            </a:r>
            <a:r>
              <a:rPr lang="en-US" dirty="0" err="1"/>
              <a:t>ukuwamya</a:t>
            </a:r>
            <a:r>
              <a:rPr lang="en-US" dirty="0"/>
              <a:t> </a:t>
            </a:r>
            <a:r>
              <a:rPr lang="en-US" dirty="0" err="1"/>
              <a:t>icisumino</a:t>
            </a:r>
            <a:r>
              <a:rPr lang="en-US" dirty="0"/>
              <a:t> </a:t>
            </a:r>
            <a:r>
              <a:rPr lang="en-US" dirty="0" err="1"/>
              <a:t>cesu</a:t>
            </a:r>
            <a:r>
              <a:rPr lang="en-US" dirty="0"/>
              <a:t>, </a:t>
            </a:r>
            <a:r>
              <a:rPr lang="en-US" dirty="0" err="1"/>
              <a:t>elyo</a:t>
            </a:r>
            <a:r>
              <a:rPr lang="en-US" dirty="0"/>
              <a:t> </a:t>
            </a:r>
            <a:r>
              <a:rPr lang="en-US" dirty="0" err="1"/>
              <a:t>tatwakacimfye</a:t>
            </a:r>
            <a:r>
              <a:rPr lang="en-US" dirty="0"/>
              <a:t> </a:t>
            </a:r>
            <a:r>
              <a:rPr lang="en-US" dirty="0" err="1"/>
              <a:t>fye</a:t>
            </a:r>
            <a:r>
              <a:rPr lang="en-US" dirty="0"/>
              <a:t> </a:t>
            </a:r>
            <a:r>
              <a:rPr lang="en-US" dirty="0" err="1"/>
              <a:t>tukalunduka</a:t>
            </a:r>
            <a:r>
              <a:rPr dirty="0"/>
              <a:t>!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B55DC46B-E684-35C6-A802-FC98B49FF1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3C1FEF5E-C92F-C3C1-F10F-2DB439659E63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3345ADB-3872-C040-F024-7ED8142C8572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3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4934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4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35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37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IFYAKONKAPO IFIFWILE UKUCITWA?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540" name="Text 3"/>
          <p:cNvSpPr txBox="1"/>
          <p:nvPr/>
        </p:nvSpPr>
        <p:spPr>
          <a:xfrm>
            <a:off x="2692297" y="3048000"/>
            <a:ext cx="13488192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Ukusenda</a:t>
            </a:r>
            <a:r>
              <a:rPr lang="en-GB" dirty="0"/>
              <a:t> </a:t>
            </a:r>
            <a:r>
              <a:rPr lang="en-GB" dirty="0" err="1"/>
              <a:t>aya</a:t>
            </a:r>
            <a:r>
              <a:rPr lang="en-GB" dirty="0"/>
              <a:t> </a:t>
            </a:r>
            <a:r>
              <a:rPr lang="en-GB" dirty="0" err="1"/>
              <a:t>amalyashi</a:t>
            </a:r>
            <a:r>
              <a:rPr lang="en-GB" dirty="0"/>
              <a:t> </a:t>
            </a:r>
            <a:r>
              <a:rPr lang="en-GB" dirty="0" err="1"/>
              <a:t>yatatu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yenu</a:t>
            </a:r>
            <a:endParaRPr lang="en-GB" dirty="0"/>
          </a:p>
          <a:p>
            <a:r>
              <a:rPr lang="en-GB" dirty="0" err="1"/>
              <a:t>Nokuyabila</a:t>
            </a:r>
            <a:r>
              <a:rPr lang="en-GB" dirty="0"/>
              <a:t> </a:t>
            </a:r>
            <a:r>
              <a:rPr lang="en-GB" dirty="0" err="1"/>
              <a:t>nge</a:t>
            </a:r>
            <a:r>
              <a:rPr lang="en-GB" dirty="0"/>
              <a:t> </a:t>
            </a:r>
            <a:r>
              <a:rPr lang="en-GB" dirty="0" err="1"/>
              <a:t>mbila</a:t>
            </a:r>
            <a:r>
              <a:rPr lang="en-GB" dirty="0"/>
              <a:t> </a:t>
            </a:r>
            <a:r>
              <a:rPr lang="en-GB" dirty="0" err="1"/>
              <a:t>mulukuta</a:t>
            </a:r>
            <a:r>
              <a:rPr lang="en-GB" dirty="0"/>
              <a:t> </a:t>
            </a:r>
            <a:r>
              <a:rPr lang="en-GB" dirty="0" err="1"/>
              <a:t>lwenu</a:t>
            </a:r>
            <a:r>
              <a:rPr dirty="0"/>
              <a:t>.</a:t>
            </a:r>
          </a:p>
        </p:txBody>
      </p:sp>
      <p:sp>
        <p:nvSpPr>
          <p:cNvPr id="541" name="Text 3"/>
          <p:cNvSpPr txBox="1"/>
          <p:nvPr/>
        </p:nvSpPr>
        <p:spPr>
          <a:xfrm>
            <a:off x="2102775" y="3048000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542" name="Text 3"/>
          <p:cNvSpPr txBox="1"/>
          <p:nvPr/>
        </p:nvSpPr>
        <p:spPr>
          <a:xfrm>
            <a:off x="2692297" y="5317449"/>
            <a:ext cx="13488192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Twebeni</a:t>
            </a:r>
            <a:r>
              <a:rPr lang="en-GB" dirty="0"/>
              <a:t> </a:t>
            </a:r>
            <a:r>
              <a:rPr lang="en-GB" dirty="0" err="1"/>
              <a:t>impendwa</a:t>
            </a:r>
            <a:r>
              <a:rPr lang="en-GB" dirty="0"/>
              <a:t> </a:t>
            </a:r>
            <a:r>
              <a:rPr lang="en-GB" dirty="0" err="1"/>
              <a:t>yafitabo</a:t>
            </a:r>
            <a:r>
              <a:rPr lang="en-GB" dirty="0"/>
              <a:t> </a:t>
            </a:r>
            <a:r>
              <a:rPr lang="en-GB" dirty="0" err="1"/>
              <a:t>ifyo</a:t>
            </a:r>
            <a:endParaRPr lang="en-GB" dirty="0"/>
          </a:p>
          <a:p>
            <a:r>
              <a:rPr lang="en-GB" dirty="0" err="1"/>
              <a:t>mwalakabila</a:t>
            </a:r>
            <a:r>
              <a:rPr lang="en-GB" dirty="0"/>
              <a:t>.</a:t>
            </a:r>
            <a:r>
              <a:rPr dirty="0"/>
              <a:t>.</a:t>
            </a:r>
            <a:endParaRPr lang="en-US" dirty="0"/>
          </a:p>
          <a:p>
            <a:endParaRPr dirty="0"/>
          </a:p>
        </p:txBody>
      </p:sp>
      <p:sp>
        <p:nvSpPr>
          <p:cNvPr id="543" name="Text 3"/>
          <p:cNvSpPr txBox="1"/>
          <p:nvPr/>
        </p:nvSpPr>
        <p:spPr>
          <a:xfrm>
            <a:off x="2102775" y="5317449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B647F51C-0F09-68DA-5ACB-37EDF84EDB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75342B49-7F94-5FC1-08FC-7C3E27688F55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A954790-FE3B-CE1C-4554-EDE9B0B392E5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6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47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8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53" name="Text 3"/>
          <p:cNvSpPr txBox="1"/>
          <p:nvPr/>
        </p:nvSpPr>
        <p:spPr>
          <a:xfrm>
            <a:off x="2692296" y="3139128"/>
            <a:ext cx="14427303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Kabiyeni</a:t>
            </a:r>
            <a:r>
              <a:rPr lang="en-GB" dirty="0"/>
              <a:t> pa</a:t>
            </a:r>
            <a:r>
              <a:rPr dirty="0"/>
              <a:t> </a:t>
            </a:r>
            <a:r>
              <a:rPr b="1" dirty="0" err="1">
                <a:solidFill>
                  <a:srgbClr val="90ADC6"/>
                </a:solidFill>
              </a:rPr>
              <a:t>LivingontheEdge.org</a:t>
            </a:r>
            <a:r>
              <a:rPr b="1" dirty="0">
                <a:solidFill>
                  <a:srgbClr val="90ADC6"/>
                </a:solidFill>
              </a:rPr>
              <a:t>/</a:t>
            </a:r>
            <a:r>
              <a:rPr lang="en-US" b="1" dirty="0">
                <a:solidFill>
                  <a:srgbClr val="90ADC6"/>
                </a:solidFill>
              </a:rPr>
              <a:t>international</a:t>
            </a:r>
            <a:r>
              <a:rPr dirty="0"/>
              <a:t> </a:t>
            </a:r>
            <a:r>
              <a:rPr lang="en-GB" dirty="0" err="1"/>
              <a:t>pakukwatilapo</a:t>
            </a:r>
            <a:r>
              <a:rPr lang="en-GB" dirty="0"/>
              <a:t> </a:t>
            </a:r>
            <a:r>
              <a:rPr lang="en-GB" dirty="0" err="1"/>
              <a:t>nafimbi</a:t>
            </a:r>
            <a:r>
              <a:rPr lang="en-GB" dirty="0"/>
              <a:t> </a:t>
            </a:r>
            <a:r>
              <a:rPr lang="en-GB" dirty="0" err="1"/>
              <a:t>ifyakubomfya</a:t>
            </a:r>
            <a:r>
              <a:rPr dirty="0"/>
              <a:t>.</a:t>
            </a:r>
          </a:p>
        </p:txBody>
      </p:sp>
      <p:sp>
        <p:nvSpPr>
          <p:cNvPr id="554" name="Text 3"/>
          <p:cNvSpPr txBox="1"/>
          <p:nvPr/>
        </p:nvSpPr>
        <p:spPr>
          <a:xfrm>
            <a:off x="2102775" y="3139128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3</a:t>
            </a:r>
          </a:p>
        </p:txBody>
      </p:sp>
      <p:sp>
        <p:nvSpPr>
          <p:cNvPr id="555" name="Text 3"/>
          <p:cNvSpPr txBox="1"/>
          <p:nvPr/>
        </p:nvSpPr>
        <p:spPr>
          <a:xfrm>
            <a:off x="2692297" y="5317449"/>
            <a:ext cx="13488192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Bikeni</a:t>
            </a:r>
            <a:r>
              <a:rPr dirty="0"/>
              <a:t> Chip Ingram’s app </a:t>
            </a:r>
            <a:r>
              <a:rPr lang="en-GB" dirty="0" err="1"/>
              <a:t>pali</a:t>
            </a:r>
            <a:r>
              <a:rPr lang="en-GB" dirty="0"/>
              <a:t> </a:t>
            </a:r>
            <a:r>
              <a:rPr lang="en-GB" dirty="0" err="1"/>
              <a:t>musange</a:t>
            </a:r>
            <a:r>
              <a:rPr lang="en-GB" dirty="0"/>
              <a:t> </a:t>
            </a:r>
            <a:r>
              <a:rPr lang="en-GB" dirty="0" err="1"/>
              <a:t>yenu</a:t>
            </a:r>
            <a:endParaRPr lang="en-GB" dirty="0"/>
          </a:p>
          <a:p>
            <a:r>
              <a:rPr lang="en-GB" dirty="0" err="1"/>
              <a:t>pakukwatilapo</a:t>
            </a:r>
            <a:r>
              <a:rPr lang="en-GB" dirty="0"/>
              <a:t> </a:t>
            </a:r>
            <a:r>
              <a:rPr lang="en-GB" dirty="0" err="1"/>
              <a:t>nafimbi</a:t>
            </a:r>
            <a:r>
              <a:rPr lang="en-GB" dirty="0"/>
              <a:t> </a:t>
            </a:r>
            <a:r>
              <a:rPr lang="en-GB" dirty="0" err="1"/>
              <a:t>ifyakubomfya</a:t>
            </a:r>
            <a:endParaRPr dirty="0"/>
          </a:p>
        </p:txBody>
      </p:sp>
      <p:sp>
        <p:nvSpPr>
          <p:cNvPr id="556" name="Text 3"/>
          <p:cNvSpPr txBox="1"/>
          <p:nvPr/>
        </p:nvSpPr>
        <p:spPr>
          <a:xfrm>
            <a:off x="2102775" y="5317449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4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2E2E98B5-C547-3AC3-8337-1C94AD931B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B8B6B62B-CB96-5703-C233-33202455677D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FBC015F-2122-4861-EE1F-146A19A92B22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ED8363B1-8A6B-31B3-FAEC-01B6F7AAA95D}"/>
              </a:ext>
            </a:extLst>
          </p:cNvPr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IFYAKONKAPO IFIFWILE UKUCITWA?</a:t>
            </a:r>
            <a:r>
              <a:rPr lang="en-US" dirty="0"/>
              <a:t> </a:t>
            </a:r>
            <a:endParaRPr dirty="0"/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39886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6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63" name="Text 0"/>
          <p:cNvSpPr txBox="1"/>
          <p:nvPr/>
        </p:nvSpPr>
        <p:spPr>
          <a:xfrm>
            <a:off x="3976380" y="4220170"/>
            <a:ext cx="10335238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TWAMITOTELA ELYO LESA AMIPALE BONSE!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BA529DCC-D231-23BA-B2F1-864110CB37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0158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981641AC-3923-3F1D-2141-6581AFD08E88}"/>
              </a:ext>
            </a:extLst>
          </p:cNvPr>
          <p:cNvSpPr txBox="1"/>
          <p:nvPr/>
        </p:nvSpPr>
        <p:spPr>
          <a:xfrm>
            <a:off x="8899946" y="333375"/>
            <a:ext cx="68199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Inshila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III </a:t>
            </a:r>
            <a:r>
              <a:rPr lang="en-GB" dirty="0" err="1"/>
              <a:t>iyakucimfishamo</a:t>
            </a:r>
            <a:r>
              <a:rPr lang="en-GB" dirty="0"/>
              <a:t> </a:t>
            </a:r>
            <a:r>
              <a:rPr lang="en-GB" dirty="0" err="1"/>
              <a:t>munshita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</a:t>
            </a:r>
            <a:r>
              <a:rPr lang="en-GB" dirty="0" err="1"/>
              <a:t>macushi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01A16AC-9AC6-BD2A-AA3E-42FCEC6214D5}"/>
              </a:ext>
            </a:extLst>
          </p:cNvPr>
          <p:cNvSpPr txBox="1"/>
          <p:nvPr/>
        </p:nvSpPr>
        <p:spPr>
          <a:xfrm>
            <a:off x="15905747" y="333375"/>
            <a:ext cx="1876927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Umukulo</a:t>
            </a:r>
            <a:r>
              <a:rPr lang="en-US" dirty="0"/>
              <a:t> 4 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1998</Words>
  <Application>Microsoft Macintosh PowerPoint</Application>
  <PresentationFormat>Custom</PresentationFormat>
  <Paragraphs>256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Helvetica</vt:lpstr>
      <vt:lpstr>Inter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Davis Atundo</cp:lastModifiedBy>
  <cp:revision>27</cp:revision>
  <dcterms:modified xsi:type="dcterms:W3CDTF">2025-08-01T11:10:06Z</dcterms:modified>
</cp:coreProperties>
</file>